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69" r:id="rId14"/>
    <p:sldId id="271" r:id="rId15"/>
    <p:sldId id="273" r:id="rId16"/>
    <p:sldId id="274" r:id="rId17"/>
    <p:sldId id="275" r:id="rId18"/>
    <p:sldId id="276" r:id="rId19"/>
    <p:sldId id="277" r:id="rId20"/>
    <p:sldId id="278" r:id="rId21"/>
    <p:sldId id="279" r:id="rId22"/>
    <p:sldId id="281" r:id="rId23"/>
    <p:sldId id="282" r:id="rId24"/>
    <p:sldId id="283" r:id="rId25"/>
    <p:sldId id="284" r:id="rId26"/>
    <p:sldId id="285" r:id="rId27"/>
    <p:sldId id="286" r:id="rId28"/>
    <p:sldId id="287" r:id="rId29"/>
    <p:sldId id="288" r:id="rId30"/>
    <p:sldId id="289" r:id="rId3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4800" b="0" i="0" u="none" strike="noStrike" cap="none" spc="-48" normalizeH="0" baseline="0">
        <a:ln>
          <a:noFill/>
        </a:ln>
        <a:solidFill>
          <a:srgbClr val="091E42"/>
        </a:solidFill>
        <a:effectLst/>
        <a:uFillTx/>
        <a:latin typeface="+mn-lt"/>
        <a:ea typeface="+mn-ea"/>
        <a:cs typeface="+mn-cs"/>
        <a:sym typeface="Circular Pro"/>
      </a:defRPr>
    </a:lvl1pPr>
    <a:lvl2pPr marL="0" marR="0" indent="228600" algn="l" defTabSz="825500" rtl="0" fontAlgn="auto" latinLnBrk="0" hangingPunct="0">
      <a:lnSpc>
        <a:spcPct val="100000"/>
      </a:lnSpc>
      <a:spcBef>
        <a:spcPts val="0"/>
      </a:spcBef>
      <a:spcAft>
        <a:spcPts val="0"/>
      </a:spcAft>
      <a:buClrTx/>
      <a:buSzTx/>
      <a:buFontTx/>
      <a:buNone/>
      <a:tabLst/>
      <a:defRPr kumimoji="0" sz="4800" b="0" i="0" u="none" strike="noStrike" cap="none" spc="-48" normalizeH="0" baseline="0">
        <a:ln>
          <a:noFill/>
        </a:ln>
        <a:solidFill>
          <a:srgbClr val="091E42"/>
        </a:solidFill>
        <a:effectLst/>
        <a:uFillTx/>
        <a:latin typeface="+mn-lt"/>
        <a:ea typeface="+mn-ea"/>
        <a:cs typeface="+mn-cs"/>
        <a:sym typeface="Circular Pro"/>
      </a:defRPr>
    </a:lvl2pPr>
    <a:lvl3pPr marL="0" marR="0" indent="457200" algn="l" defTabSz="825500" rtl="0" fontAlgn="auto" latinLnBrk="0" hangingPunct="0">
      <a:lnSpc>
        <a:spcPct val="100000"/>
      </a:lnSpc>
      <a:spcBef>
        <a:spcPts val="0"/>
      </a:spcBef>
      <a:spcAft>
        <a:spcPts val="0"/>
      </a:spcAft>
      <a:buClrTx/>
      <a:buSzTx/>
      <a:buFontTx/>
      <a:buNone/>
      <a:tabLst/>
      <a:defRPr kumimoji="0" sz="4800" b="0" i="0" u="none" strike="noStrike" cap="none" spc="-48" normalizeH="0" baseline="0">
        <a:ln>
          <a:noFill/>
        </a:ln>
        <a:solidFill>
          <a:srgbClr val="091E42"/>
        </a:solidFill>
        <a:effectLst/>
        <a:uFillTx/>
        <a:latin typeface="+mn-lt"/>
        <a:ea typeface="+mn-ea"/>
        <a:cs typeface="+mn-cs"/>
        <a:sym typeface="Circular Pro"/>
      </a:defRPr>
    </a:lvl3pPr>
    <a:lvl4pPr marL="0" marR="0" indent="685800" algn="l" defTabSz="825500" rtl="0" fontAlgn="auto" latinLnBrk="0" hangingPunct="0">
      <a:lnSpc>
        <a:spcPct val="100000"/>
      </a:lnSpc>
      <a:spcBef>
        <a:spcPts val="0"/>
      </a:spcBef>
      <a:spcAft>
        <a:spcPts val="0"/>
      </a:spcAft>
      <a:buClrTx/>
      <a:buSzTx/>
      <a:buFontTx/>
      <a:buNone/>
      <a:tabLst/>
      <a:defRPr kumimoji="0" sz="4800" b="0" i="0" u="none" strike="noStrike" cap="none" spc="-48" normalizeH="0" baseline="0">
        <a:ln>
          <a:noFill/>
        </a:ln>
        <a:solidFill>
          <a:srgbClr val="091E42"/>
        </a:solidFill>
        <a:effectLst/>
        <a:uFillTx/>
        <a:latin typeface="+mn-lt"/>
        <a:ea typeface="+mn-ea"/>
        <a:cs typeface="+mn-cs"/>
        <a:sym typeface="Circular Pro"/>
      </a:defRPr>
    </a:lvl4pPr>
    <a:lvl5pPr marL="0" marR="0" indent="914400" algn="l" defTabSz="825500" rtl="0" fontAlgn="auto" latinLnBrk="0" hangingPunct="0">
      <a:lnSpc>
        <a:spcPct val="100000"/>
      </a:lnSpc>
      <a:spcBef>
        <a:spcPts val="0"/>
      </a:spcBef>
      <a:spcAft>
        <a:spcPts val="0"/>
      </a:spcAft>
      <a:buClrTx/>
      <a:buSzTx/>
      <a:buFontTx/>
      <a:buNone/>
      <a:tabLst/>
      <a:defRPr kumimoji="0" sz="4800" b="0" i="0" u="none" strike="noStrike" cap="none" spc="-48" normalizeH="0" baseline="0">
        <a:ln>
          <a:noFill/>
        </a:ln>
        <a:solidFill>
          <a:srgbClr val="091E42"/>
        </a:solidFill>
        <a:effectLst/>
        <a:uFillTx/>
        <a:latin typeface="+mn-lt"/>
        <a:ea typeface="+mn-ea"/>
        <a:cs typeface="+mn-cs"/>
        <a:sym typeface="Circular Pro"/>
      </a:defRPr>
    </a:lvl5pPr>
    <a:lvl6pPr marL="0" marR="0" indent="1143000" algn="l" defTabSz="825500" rtl="0" fontAlgn="auto" latinLnBrk="0" hangingPunct="0">
      <a:lnSpc>
        <a:spcPct val="100000"/>
      </a:lnSpc>
      <a:spcBef>
        <a:spcPts val="0"/>
      </a:spcBef>
      <a:spcAft>
        <a:spcPts val="0"/>
      </a:spcAft>
      <a:buClrTx/>
      <a:buSzTx/>
      <a:buFontTx/>
      <a:buNone/>
      <a:tabLst/>
      <a:defRPr kumimoji="0" sz="4800" b="0" i="0" u="none" strike="noStrike" cap="none" spc="-48" normalizeH="0" baseline="0">
        <a:ln>
          <a:noFill/>
        </a:ln>
        <a:solidFill>
          <a:srgbClr val="091E42"/>
        </a:solidFill>
        <a:effectLst/>
        <a:uFillTx/>
        <a:latin typeface="+mn-lt"/>
        <a:ea typeface="+mn-ea"/>
        <a:cs typeface="+mn-cs"/>
        <a:sym typeface="Circular Pro"/>
      </a:defRPr>
    </a:lvl6pPr>
    <a:lvl7pPr marL="0" marR="0" indent="1371600" algn="l" defTabSz="825500" rtl="0" fontAlgn="auto" latinLnBrk="0" hangingPunct="0">
      <a:lnSpc>
        <a:spcPct val="100000"/>
      </a:lnSpc>
      <a:spcBef>
        <a:spcPts val="0"/>
      </a:spcBef>
      <a:spcAft>
        <a:spcPts val="0"/>
      </a:spcAft>
      <a:buClrTx/>
      <a:buSzTx/>
      <a:buFontTx/>
      <a:buNone/>
      <a:tabLst/>
      <a:defRPr kumimoji="0" sz="4800" b="0" i="0" u="none" strike="noStrike" cap="none" spc="-48" normalizeH="0" baseline="0">
        <a:ln>
          <a:noFill/>
        </a:ln>
        <a:solidFill>
          <a:srgbClr val="091E42"/>
        </a:solidFill>
        <a:effectLst/>
        <a:uFillTx/>
        <a:latin typeface="+mn-lt"/>
        <a:ea typeface="+mn-ea"/>
        <a:cs typeface="+mn-cs"/>
        <a:sym typeface="Circular Pro"/>
      </a:defRPr>
    </a:lvl7pPr>
    <a:lvl8pPr marL="0" marR="0" indent="1600200" algn="l" defTabSz="825500" rtl="0" fontAlgn="auto" latinLnBrk="0" hangingPunct="0">
      <a:lnSpc>
        <a:spcPct val="100000"/>
      </a:lnSpc>
      <a:spcBef>
        <a:spcPts val="0"/>
      </a:spcBef>
      <a:spcAft>
        <a:spcPts val="0"/>
      </a:spcAft>
      <a:buClrTx/>
      <a:buSzTx/>
      <a:buFontTx/>
      <a:buNone/>
      <a:tabLst/>
      <a:defRPr kumimoji="0" sz="4800" b="0" i="0" u="none" strike="noStrike" cap="none" spc="-48" normalizeH="0" baseline="0">
        <a:ln>
          <a:noFill/>
        </a:ln>
        <a:solidFill>
          <a:srgbClr val="091E42"/>
        </a:solidFill>
        <a:effectLst/>
        <a:uFillTx/>
        <a:latin typeface="+mn-lt"/>
        <a:ea typeface="+mn-ea"/>
        <a:cs typeface="+mn-cs"/>
        <a:sym typeface="Circular Pro"/>
      </a:defRPr>
    </a:lvl8pPr>
    <a:lvl9pPr marL="0" marR="0" indent="1828800" algn="l" defTabSz="825500" rtl="0" fontAlgn="auto" latinLnBrk="0" hangingPunct="0">
      <a:lnSpc>
        <a:spcPct val="100000"/>
      </a:lnSpc>
      <a:spcBef>
        <a:spcPts val="0"/>
      </a:spcBef>
      <a:spcAft>
        <a:spcPts val="0"/>
      </a:spcAft>
      <a:buClrTx/>
      <a:buSzTx/>
      <a:buFontTx/>
      <a:buNone/>
      <a:tabLst/>
      <a:defRPr kumimoji="0" sz="4800" b="0" i="0" u="none" strike="noStrike" cap="none" spc="-48" normalizeH="0" baseline="0">
        <a:ln>
          <a:noFill/>
        </a:ln>
        <a:solidFill>
          <a:srgbClr val="091E42"/>
        </a:solidFill>
        <a:effectLst/>
        <a:uFillTx/>
        <a:latin typeface="+mn-lt"/>
        <a:ea typeface="+mn-ea"/>
        <a:cs typeface="+mn-cs"/>
        <a:sym typeface="Circular Pro"/>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5E7EA"/>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0" cap="flat">
              <a:solidFill>
                <a:srgbClr val="FFFFFF"/>
              </a:solidFill>
              <a:prstDash val="solid"/>
              <a:miter lim="400000"/>
            </a:ln>
          </a:bottom>
          <a:insideH>
            <a:ln w="12700" cap="flat">
              <a:noFill/>
              <a:miter lim="400000"/>
            </a:ln>
          </a:insideH>
          <a:insideV>
            <a:ln w="12700" cap="flat">
              <a:noFill/>
              <a:miter lim="400000"/>
            </a:ln>
          </a:insideV>
        </a:tcBdr>
        <a:fill>
          <a:solidFill>
            <a:srgbClr val="0160FF"/>
          </a:solidFill>
        </a:fill>
      </a:tcStyle>
    </a:firstRow>
  </a:tblStyle>
  <a:tblStyle styleId="{D51ADE6A-740E-44AE-83CC-AE7238B6C88D}" styleName="">
    <a:tblBg/>
    <a:wholeTbl>
      <a:tcTxStyle b="off" i="off">
        <a:font>
          <a:latin typeface="Helvetica Light"/>
          <a:ea typeface="Helvetica Light"/>
          <a:cs typeface="Helvetica Light"/>
        </a:font>
        <a:srgbClr val="000000"/>
      </a:tcTxStyle>
      <a:tcStyle>
        <a:tcBdr>
          <a:left>
            <a:ln w="127000" cap="flat">
              <a:solidFill>
                <a:srgbClr val="FFFFFF"/>
              </a:solidFill>
              <a:prstDash val="solid"/>
              <a:miter lim="400000"/>
            </a:ln>
          </a:left>
          <a:right>
            <a:ln w="127000" cap="flat">
              <a:solidFill>
                <a:srgbClr val="FFFFFF"/>
              </a:solidFill>
              <a:prstDash val="solid"/>
              <a:miter lim="400000"/>
            </a:ln>
          </a:right>
          <a:top>
            <a:ln w="127000" cap="flat">
              <a:solidFill>
                <a:srgbClr val="FFFFFF"/>
              </a:solidFill>
              <a:prstDash val="solid"/>
              <a:miter lim="400000"/>
            </a:ln>
          </a:top>
          <a:bottom>
            <a:ln w="127000" cap="flat">
              <a:solidFill>
                <a:srgbClr val="FFFFFF"/>
              </a:solidFill>
              <a:prstDash val="solid"/>
              <a:miter lim="400000"/>
            </a:ln>
          </a:bottom>
          <a:insideH>
            <a:ln w="127000" cap="flat">
              <a:solidFill>
                <a:srgbClr val="FFFFFF"/>
              </a:solidFill>
              <a:prstDash val="solid"/>
              <a:miter lim="400000"/>
            </a:ln>
          </a:insideH>
          <a:insideV>
            <a:ln w="127000" cap="flat">
              <a:solidFill>
                <a:srgbClr val="FFFFFF"/>
              </a:solidFill>
              <a:prstDash val="solid"/>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0" cap="flat">
              <a:solidFill>
                <a:srgbClr val="FFFFFF"/>
              </a:solidFill>
              <a:prstDash val="solid"/>
              <a:miter lim="400000"/>
            </a:ln>
          </a:left>
          <a:right>
            <a:ln w="127000" cap="flat">
              <a:solidFill>
                <a:srgbClr val="FFFFFF"/>
              </a:solidFill>
              <a:prstDash val="solid"/>
              <a:miter lim="400000"/>
            </a:ln>
          </a:right>
          <a:top>
            <a:ln w="12700" cap="flat">
              <a:noFill/>
              <a:miter lim="400000"/>
            </a:ln>
          </a:top>
          <a:bottom>
            <a:ln w="127000" cap="flat">
              <a:solidFill>
                <a:srgbClr val="FFFFFF"/>
              </a:solidFill>
              <a:prstDash val="solid"/>
              <a:miter lim="400000"/>
            </a:ln>
          </a:bottom>
          <a:insideH>
            <a:ln w="12700" cap="flat">
              <a:solidFill>
                <a:srgbClr val="000000"/>
              </a:solidFill>
              <a:custDash>
                <a:ds d="200000" sp="200000"/>
              </a:custDash>
              <a:miter lim="400000"/>
            </a:ln>
          </a:insideH>
          <a:insideV>
            <a:ln w="127000" cap="flat">
              <a:solidFill>
                <a:srgbClr val="FFFFFF"/>
              </a:solidFill>
              <a:prstDash val="solid"/>
              <a:miter lim="400000"/>
            </a:ln>
          </a:insideV>
        </a:tcBdr>
        <a:fill>
          <a:noFill/>
        </a:fill>
      </a:tcStyle>
    </a:firstRow>
  </a:tblStyle>
  <a:tblStyle styleId="{4A9BC294-FFE2-49D5-8D69-9E1BD2C41BD5}" styleName="">
    <a:tblBg/>
    <a:wholeTbl>
      <a:tcTxStyle b="off" i="off">
        <a:font>
          <a:latin typeface="Helvetica Neue"/>
          <a:ea typeface="Helvetica Neue"/>
          <a:cs typeface="Helvetica Neue"/>
        </a:font>
        <a:srgbClr val="595959"/>
      </a:tcTxStyle>
      <a:tcStyle>
        <a:tcBdr>
          <a:left>
            <a:ln w="3175" cap="flat">
              <a:solidFill>
                <a:srgbClr val="808080"/>
              </a:solidFill>
              <a:prstDash val="solid"/>
              <a:round/>
            </a:ln>
          </a:left>
          <a:right>
            <a:ln w="3175" cap="flat">
              <a:solidFill>
                <a:srgbClr val="808080"/>
              </a:solidFill>
              <a:prstDash val="solid"/>
              <a:round/>
            </a:ln>
          </a:right>
          <a:top>
            <a:ln w="3175" cap="flat">
              <a:solidFill>
                <a:srgbClr val="808080"/>
              </a:solidFill>
              <a:prstDash val="solid"/>
              <a:round/>
            </a:ln>
          </a:top>
          <a:bottom>
            <a:ln w="3175" cap="flat">
              <a:solidFill>
                <a:srgbClr val="808080"/>
              </a:solidFill>
              <a:prstDash val="solid"/>
              <a:round/>
            </a:ln>
          </a:bottom>
          <a:insideH>
            <a:ln w="3175" cap="flat">
              <a:solidFill>
                <a:srgbClr val="808080"/>
              </a:solidFill>
              <a:prstDash val="solid"/>
              <a:round/>
            </a:ln>
          </a:insideH>
          <a:insideV>
            <a:ln w="3175" cap="flat">
              <a:solidFill>
                <a:srgbClr val="808080"/>
              </a:solidFill>
              <a:prstDash val="solid"/>
              <a:round/>
            </a:ln>
          </a:insideV>
        </a:tcBdr>
        <a:fill>
          <a:solidFill>
            <a:srgbClr val="FFFFFF"/>
          </a:solidFill>
        </a:fill>
      </a:tcStyle>
    </a:wholeTbl>
    <a:band2H>
      <a:tcTxStyle/>
      <a:tcStyle>
        <a:tcBdr/>
        <a:fill>
          <a:solidFill>
            <a:srgbClr val="FFFFFF"/>
          </a:solidFill>
        </a:fill>
      </a:tcStyle>
    </a:band2H>
    <a:firstCol>
      <a:tcTxStyle b="on" i="off">
        <a:font>
          <a:latin typeface="Circular Pro Black"/>
          <a:ea typeface="Circular Pro Black"/>
          <a:cs typeface="Circular Pro Black"/>
        </a:font>
        <a:srgbClr val="FFFFFF"/>
      </a:tcTxStyle>
      <a:tcStyle>
        <a:tcBdr>
          <a:left>
            <a:ln w="3175" cap="flat">
              <a:solidFill>
                <a:srgbClr val="FFFFFF"/>
              </a:solidFill>
              <a:prstDash val="solid"/>
              <a:miter lim="400000"/>
            </a:ln>
          </a:left>
          <a:right>
            <a:ln w="12700" cap="flat">
              <a:solidFill>
                <a:srgbClr val="000000"/>
              </a:solidFill>
              <a:prstDash val="solid"/>
              <a:bevel/>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12700" cap="flat">
              <a:solidFill>
                <a:srgbClr val="000000"/>
              </a:solidFill>
              <a:prstDash val="solid"/>
              <a:bevel/>
            </a:ln>
          </a:insideV>
        </a:tcBdr>
        <a:fill>
          <a:solidFill>
            <a:srgbClr val="007FFF"/>
          </a:solidFill>
        </a:fill>
      </a:tcStyle>
    </a:firstCol>
    <a:lastRow>
      <a:tcTxStyle b="off" i="off">
        <a:font>
          <a:latin typeface="Helvetica Neue"/>
          <a:ea typeface="Helvetica Neue"/>
          <a:cs typeface="Helvetica Neue"/>
        </a:font>
        <a:srgbClr val="595959"/>
      </a:tcTxStyle>
      <a:tcStyle>
        <a:tcBdr>
          <a:left>
            <a:ln w="3175" cap="flat">
              <a:solidFill>
                <a:srgbClr val="808080"/>
              </a:solidFill>
              <a:prstDash val="solid"/>
              <a:round/>
            </a:ln>
          </a:left>
          <a:right>
            <a:ln w="3175" cap="flat">
              <a:solidFill>
                <a:srgbClr val="808080"/>
              </a:solidFill>
              <a:prstDash val="solid"/>
              <a:round/>
            </a:ln>
          </a:right>
          <a:top>
            <a:ln w="3175" cap="flat">
              <a:solidFill>
                <a:srgbClr val="808080"/>
              </a:solidFill>
              <a:prstDash val="solid"/>
              <a:round/>
            </a:ln>
          </a:top>
          <a:bottom>
            <a:ln w="3175" cap="flat">
              <a:solidFill>
                <a:srgbClr val="808080"/>
              </a:solidFill>
              <a:prstDash val="solid"/>
              <a:round/>
            </a:ln>
          </a:bottom>
          <a:insideH>
            <a:ln w="12700" cap="flat">
              <a:solidFill>
                <a:srgbClr val="000000"/>
              </a:solidFill>
              <a:prstDash val="solid"/>
              <a:bevel/>
            </a:ln>
          </a:insideH>
          <a:insideV>
            <a:ln w="3175" cap="flat">
              <a:solidFill>
                <a:srgbClr val="808080"/>
              </a:solidFill>
              <a:prstDash val="solid"/>
              <a:round/>
            </a:ln>
          </a:insideV>
        </a:tcBdr>
        <a:fill>
          <a:solidFill>
            <a:schemeClr val="accent3">
              <a:hueOff val="10341877"/>
              <a:satOff val="-14884"/>
              <a:lumOff val="-32266"/>
            </a:schemeClr>
          </a:solidFill>
        </a:fill>
      </a:tcStyle>
    </a:lastRow>
    <a:firstRow>
      <a:tcTxStyle b="on" i="off">
        <a:fontRef idx="minor">
          <a:srgbClr val="31496B"/>
        </a:fontRef>
        <a:srgbClr val="31496B"/>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3175" cap="flat">
              <a:solidFill>
                <a:srgbClr val="808080"/>
              </a:solidFill>
              <a:prstDash val="solid"/>
              <a:round/>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BBFC77FB-9ED0-4EC9-95AA-A1379042E648}" styleName="">
    <a:tblBg/>
    <a:wholeTbl>
      <a:tcTxStyle b="off" i="off">
        <a:font>
          <a:latin typeface="Helvetica Light"/>
          <a:ea typeface="Helvetica Light"/>
          <a:cs typeface="Helvetica Light"/>
        </a:font>
        <a:srgbClr val="000000"/>
      </a:tcTxStyle>
      <a:tcStyle>
        <a:tcBdr>
          <a:left>
            <a:ln w="127000" cap="flat">
              <a:solidFill>
                <a:srgbClr val="FFFFFF"/>
              </a:solidFill>
              <a:prstDash val="solid"/>
              <a:miter lim="400000"/>
            </a:ln>
          </a:left>
          <a:right>
            <a:ln w="127000" cap="flat">
              <a:solidFill>
                <a:srgbClr val="FFFFFF"/>
              </a:solidFill>
              <a:prstDash val="solid"/>
              <a:miter lim="400000"/>
            </a:ln>
          </a:right>
          <a:top>
            <a:ln w="127000" cap="flat">
              <a:solidFill>
                <a:srgbClr val="FFFFFF"/>
              </a:solidFill>
              <a:prstDash val="solid"/>
              <a:miter lim="400000"/>
            </a:ln>
          </a:top>
          <a:bottom>
            <a:ln w="127000" cap="flat">
              <a:solidFill>
                <a:srgbClr val="FFFFFF"/>
              </a:solidFill>
              <a:prstDash val="solid"/>
              <a:miter lim="400000"/>
            </a:ln>
          </a:bottom>
          <a:insideH>
            <a:ln w="127000" cap="flat">
              <a:solidFill>
                <a:srgbClr val="FFFFFF"/>
              </a:solidFill>
              <a:prstDash val="solid"/>
              <a:miter lim="400000"/>
            </a:ln>
          </a:insideH>
          <a:insideV>
            <a:ln w="127000" cap="flat">
              <a:solidFill>
                <a:srgbClr val="FFFFFF"/>
              </a:solidFill>
              <a:prstDash val="solid"/>
              <a:miter lim="400000"/>
            </a:ln>
          </a:insideV>
        </a:tcBdr>
        <a:fill>
          <a:solidFill>
            <a:srgbClr val="E5E7EA"/>
          </a:solidFill>
        </a:fill>
      </a:tcStyle>
    </a:wholeTbl>
    <a:band2H>
      <a:tcTxStyle/>
      <a:tcStyle>
        <a:tcBdr/>
        <a:fill>
          <a:solidFill>
            <a:srgbClr val="31496B"/>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0" cap="flat">
              <a:solidFill>
                <a:srgbClr val="FFFFFF"/>
              </a:solidFill>
              <a:prstDash val="solid"/>
              <a:miter lim="400000"/>
            </a:ln>
          </a:left>
          <a:right>
            <a:ln w="127000" cap="flat">
              <a:solidFill>
                <a:srgbClr val="FFFFFF"/>
              </a:solidFill>
              <a:prstDash val="solid"/>
              <a:miter lim="400000"/>
            </a:ln>
          </a:right>
          <a:top>
            <a:ln w="12700" cap="flat">
              <a:noFill/>
              <a:miter lim="400000"/>
            </a:ln>
          </a:top>
          <a:bottom>
            <a:ln w="127000" cap="flat">
              <a:solidFill>
                <a:srgbClr val="FFFFFF"/>
              </a:solidFill>
              <a:prstDash val="solid"/>
              <a:miter lim="400000"/>
            </a:ln>
          </a:bottom>
          <a:insideH>
            <a:ln w="12700" cap="flat">
              <a:solidFill>
                <a:srgbClr val="000000"/>
              </a:solidFill>
              <a:custDash>
                <a:ds d="200000" sp="200000"/>
              </a:custDash>
              <a:miter lim="400000"/>
            </a:ln>
          </a:insideH>
          <a:insideV>
            <a:ln w="127000" cap="flat">
              <a:solidFill>
                <a:srgbClr val="FFFFFF"/>
              </a:solidFill>
              <a:prstDash val="solid"/>
              <a:miter lim="400000"/>
            </a:ln>
          </a:insideV>
        </a:tcBdr>
        <a:fill>
          <a:noFill/>
        </a:fill>
      </a:tcStyle>
    </a:firstRow>
  </a:tblStyle>
  <a:tblStyle styleId="{6CBB8FF1-D9AA-43F3-AF6F-95CC898621D3}" styleName="">
    <a:tblBg/>
    <a:wholeTbl>
      <a:tcTxStyle b="off" i="off">
        <a:font>
          <a:latin typeface="Helvetica Neue"/>
          <a:ea typeface="Helvetica Neue"/>
          <a:cs typeface="Helvetica Neue"/>
        </a:font>
        <a:srgbClr val="595959"/>
      </a:tcTxStyle>
      <a:tcStyle>
        <a:tcBdr>
          <a:left>
            <a:ln w="3175" cap="flat">
              <a:solidFill>
                <a:srgbClr val="808080"/>
              </a:solidFill>
              <a:prstDash val="solid"/>
              <a:round/>
            </a:ln>
          </a:left>
          <a:right>
            <a:ln w="3175" cap="flat">
              <a:solidFill>
                <a:srgbClr val="808080"/>
              </a:solidFill>
              <a:prstDash val="solid"/>
              <a:round/>
            </a:ln>
          </a:right>
          <a:top>
            <a:ln w="3175" cap="flat">
              <a:solidFill>
                <a:srgbClr val="808080"/>
              </a:solidFill>
              <a:prstDash val="solid"/>
              <a:round/>
            </a:ln>
          </a:top>
          <a:bottom>
            <a:ln w="3175" cap="flat">
              <a:solidFill>
                <a:srgbClr val="808080"/>
              </a:solidFill>
              <a:prstDash val="solid"/>
              <a:round/>
            </a:ln>
          </a:bottom>
          <a:insideH>
            <a:ln w="3175" cap="flat">
              <a:solidFill>
                <a:srgbClr val="808080"/>
              </a:solidFill>
              <a:prstDash val="solid"/>
              <a:round/>
            </a:ln>
          </a:insideH>
          <a:insideV>
            <a:ln w="3175" cap="flat">
              <a:solidFill>
                <a:srgbClr val="808080"/>
              </a:solidFill>
              <a:prstDash val="solid"/>
              <a:round/>
            </a:ln>
          </a:insideV>
        </a:tcBdr>
        <a:fill>
          <a:solidFill>
            <a:srgbClr val="FFFFFF"/>
          </a:solidFill>
        </a:fill>
      </a:tcStyle>
    </a:wholeTbl>
    <a:band2H>
      <a:tcTxStyle/>
      <a:tcStyle>
        <a:tcBdr/>
        <a:fill>
          <a:solidFill>
            <a:srgbClr val="EFF0F3"/>
          </a:solidFill>
        </a:fill>
      </a:tcStyle>
    </a:band2H>
    <a:firstCol>
      <a:tcTxStyle b="on" i="on">
        <a:font>
          <a:latin typeface="Helvetica Neue"/>
          <a:ea typeface="Helvetica Neue"/>
          <a:cs typeface="Helvetica Neue"/>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Col>
    <a:lastRow>
      <a:tcTxStyle b="on" i="on">
        <a:font>
          <a:latin typeface="Helvetica Neue"/>
          <a:ea typeface="Helvetica Neue"/>
          <a:cs typeface="Helvetica Neue"/>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Helvetica Neue"/>
          <a:ea typeface="Helvetica Neue"/>
          <a:cs typeface="Helvetica Neue"/>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563" autoAdjust="0"/>
  </p:normalViewPr>
  <p:slideViewPr>
    <p:cSldViewPr snapToGrid="0" snapToObjects="1">
      <p:cViewPr varScale="1">
        <p:scale>
          <a:sx n="37" d="100"/>
          <a:sy n="37" d="100"/>
        </p:scale>
        <p:origin x="-1928" y="-112"/>
      </p:cViewPr>
      <p:guideLst>
        <p:guide orient="horz" pos="4320"/>
        <p:guide pos="76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3" name="Shape 1303"/>
          <p:cNvSpPr>
            <a:spLocks noGrp="1" noRot="1" noChangeAspect="1"/>
          </p:cNvSpPr>
          <p:nvPr>
            <p:ph type="sldImg"/>
          </p:nvPr>
        </p:nvSpPr>
        <p:spPr>
          <a:xfrm>
            <a:off x="1143000" y="685800"/>
            <a:ext cx="4572000" cy="3429000"/>
          </a:xfrm>
          <a:prstGeom prst="rect">
            <a:avLst/>
          </a:prstGeom>
        </p:spPr>
        <p:txBody>
          <a:bodyPr/>
          <a:lstStyle/>
          <a:p>
            <a:endParaRPr/>
          </a:p>
        </p:txBody>
      </p:sp>
      <p:sp>
        <p:nvSpPr>
          <p:cNvPr id="1304" name="Shape 130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96749498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s://www.atlassian.com/agile"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8" name="Shape 1348"/>
          <p:cNvSpPr>
            <a:spLocks noGrp="1" noRot="1" noChangeAspect="1"/>
          </p:cNvSpPr>
          <p:nvPr>
            <p:ph type="sldImg"/>
          </p:nvPr>
        </p:nvSpPr>
        <p:spPr>
          <a:xfrm>
            <a:off x="381000" y="685800"/>
            <a:ext cx="6096000" cy="3429000"/>
          </a:xfrm>
          <a:prstGeom prst="rect">
            <a:avLst/>
          </a:prstGeom>
        </p:spPr>
        <p:txBody>
          <a:bodyPr/>
          <a:lstStyle/>
          <a:p>
            <a:endParaRPr/>
          </a:p>
        </p:txBody>
      </p:sp>
      <p:sp>
        <p:nvSpPr>
          <p:cNvPr id="1349" name="Shape 1349"/>
          <p:cNvSpPr>
            <a:spLocks noGrp="1"/>
          </p:cNvSpPr>
          <p:nvPr>
            <p:ph type="body" sz="quarter" idx="1"/>
          </p:nvPr>
        </p:nvSpPr>
        <p:spPr>
          <a:prstGeom prst="rect">
            <a:avLst/>
          </a:prstGeom>
        </p:spPr>
        <p:txBody>
          <a:bodyPr/>
          <a:lstStyle/>
          <a:p>
            <a:pPr>
              <a:defRPr i="1"/>
            </a:pPr>
            <a:r>
              <a:rPr b="1" i="0" dirty="0"/>
              <a:t>Note:</a:t>
            </a:r>
            <a:r>
              <a:rPr dirty="0"/>
              <a:t> If you are replacing a preexisting tool or process, be sure to mention that Jira will be taking the place of ________. It will help immediately contextualize what Jira will be used for</a:t>
            </a:r>
            <a:r>
              <a:rPr dirty="0" smtClean="0"/>
              <a:t>.</a:t>
            </a:r>
            <a:endParaRPr lang="en-US" dirty="0" smtClean="0"/>
          </a:p>
          <a:p>
            <a:pPr>
              <a:defRPr i="1"/>
            </a:pPr>
            <a:endParaRPr lang="en-US" dirty="0" smtClean="0"/>
          </a:p>
          <a:p>
            <a:pPr marL="0" marR="0" indent="0" defTabSz="457200" eaLnBrk="1" fontAlgn="auto" latinLnBrk="0" hangingPunct="1">
              <a:lnSpc>
                <a:spcPct val="117999"/>
              </a:lnSpc>
              <a:spcBef>
                <a:spcPts val="0"/>
              </a:spcBef>
              <a:spcAft>
                <a:spcPts val="0"/>
              </a:spcAft>
              <a:buClrTx/>
              <a:buSzTx/>
              <a:buFontTx/>
              <a:buNone/>
              <a:tabLst/>
              <a:defRPr i="1"/>
            </a:pPr>
            <a:r>
              <a:rPr lang="en-US" b="1" i="0" dirty="0" smtClean="0"/>
              <a:t>Note:</a:t>
            </a:r>
            <a:r>
              <a:rPr lang="en-US" dirty="0" smtClean="0"/>
              <a:t> Nailing the “Why”/“What’s in it for me” here is crucial. It will help ease the change management component and build internal champions of </a:t>
            </a:r>
            <a:r>
              <a:rPr lang="en-US" dirty="0" err="1" smtClean="0"/>
              <a:t>Jira</a:t>
            </a:r>
            <a:r>
              <a:rPr lang="en-US" dirty="0" smtClean="0"/>
              <a:t>. We’ve found that the most successful implementations of </a:t>
            </a:r>
            <a:r>
              <a:rPr lang="en-US" dirty="0" err="1" smtClean="0"/>
              <a:t>Jira</a:t>
            </a:r>
            <a:r>
              <a:rPr lang="en-US" dirty="0" smtClean="0"/>
              <a:t> are those that have champions throughout the organization, so it’s important to start cultivating this support early on.</a:t>
            </a:r>
          </a:p>
          <a:p>
            <a:pPr>
              <a:defRPr i="1"/>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8" name="Shape 1518"/>
          <p:cNvSpPr>
            <a:spLocks noGrp="1" noRot="1" noChangeAspect="1"/>
          </p:cNvSpPr>
          <p:nvPr>
            <p:ph type="sldImg"/>
          </p:nvPr>
        </p:nvSpPr>
        <p:spPr>
          <a:xfrm>
            <a:off x="381000" y="685800"/>
            <a:ext cx="6096000" cy="3429000"/>
          </a:xfrm>
          <a:prstGeom prst="rect">
            <a:avLst/>
          </a:prstGeom>
        </p:spPr>
        <p:txBody>
          <a:bodyPr/>
          <a:lstStyle/>
          <a:p>
            <a:endParaRPr/>
          </a:p>
        </p:txBody>
      </p:sp>
      <p:sp>
        <p:nvSpPr>
          <p:cNvPr id="1519" name="Shape 1519"/>
          <p:cNvSpPr>
            <a:spLocks noGrp="1"/>
          </p:cNvSpPr>
          <p:nvPr>
            <p:ph type="body" sz="quarter" idx="1"/>
          </p:nvPr>
        </p:nvSpPr>
        <p:spPr>
          <a:prstGeom prst="rect">
            <a:avLst/>
          </a:prstGeom>
        </p:spPr>
        <p:txBody>
          <a:bodyPr/>
          <a:lstStyle/>
          <a:p>
            <a:r>
              <a:rPr b="1"/>
              <a:t>Talking Points: </a:t>
            </a:r>
            <a:r>
              <a:t>Each of these issues will go through a specific workflow. In its simplest form, to-do to in progress to done. Going back to the wedding example, you might be working through the task of finding the right photographer. Before you do any research, it would just sit with the status of To-Do. Once you start working on the task by looking at Yelp, asking friends, compiling a list of potential photographers, and interviewing them, this task would be In Progress. And once you finally make your decision and find your dream photographer, you can resolve the task as Done.</a:t>
            </a:r>
          </a:p>
          <a:p>
            <a:endParaRPr/>
          </a:p>
          <a:p>
            <a:pPr>
              <a:defRPr i="1"/>
            </a:pPr>
            <a:r>
              <a:rPr b="1" i="0"/>
              <a:t>Note:</a:t>
            </a:r>
            <a:r>
              <a:rPr b="1"/>
              <a:t> </a:t>
            </a:r>
            <a:r>
              <a:t>Be sure to highlight the importance of team members keeping their issues up to date!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 name="Shape 1537"/>
          <p:cNvSpPr>
            <a:spLocks noGrp="1" noRot="1" noChangeAspect="1"/>
          </p:cNvSpPr>
          <p:nvPr>
            <p:ph type="sldImg"/>
          </p:nvPr>
        </p:nvSpPr>
        <p:spPr>
          <a:xfrm>
            <a:off x="381000" y="685800"/>
            <a:ext cx="6096000" cy="3429000"/>
          </a:xfrm>
          <a:prstGeom prst="rect">
            <a:avLst/>
          </a:prstGeom>
        </p:spPr>
        <p:txBody>
          <a:bodyPr/>
          <a:lstStyle/>
          <a:p>
            <a:endParaRPr/>
          </a:p>
        </p:txBody>
      </p:sp>
      <p:sp>
        <p:nvSpPr>
          <p:cNvPr id="1538" name="Shape 1538"/>
          <p:cNvSpPr>
            <a:spLocks noGrp="1"/>
          </p:cNvSpPr>
          <p:nvPr>
            <p:ph type="body" sz="quarter" idx="1"/>
          </p:nvPr>
        </p:nvSpPr>
        <p:spPr>
          <a:prstGeom prst="rect">
            <a:avLst/>
          </a:prstGeom>
        </p:spPr>
        <p:txBody>
          <a:bodyPr/>
          <a:lstStyle/>
          <a:p>
            <a:r>
              <a:rPr b="1" dirty="0"/>
              <a:t>Talking Points: </a:t>
            </a:r>
            <a:r>
              <a:rPr dirty="0"/>
              <a:t>Labels, components &amp; versions all come in handy when you are looking for specific issues. They also provide another layer of organization for issues that might cross into different projects.</a:t>
            </a:r>
          </a:p>
          <a:p>
            <a:endParaRPr dirty="0"/>
          </a:p>
          <a:p>
            <a:r>
              <a:rPr dirty="0"/>
              <a:t>Think of Labels as tags. They can help you categorize and search for issues, and also have the benefit of allowing for multiple labels per issue. While any of you can create labels, be judicious with your creation so we don’t end up with label sprawl. Going back to the wedding example, a label we could use might be using “Deposit” if that particular task involved putting down a sum of money. </a:t>
            </a:r>
          </a:p>
          <a:p>
            <a:endParaRPr dirty="0"/>
          </a:p>
          <a:p>
            <a:r>
              <a:rPr dirty="0"/>
              <a:t>Components are just sub-sections of a project. They are used to group related issues within a project into smaller parts. </a:t>
            </a:r>
            <a:r>
              <a:rPr dirty="0">
                <a:solidFill>
                  <a:schemeClr val="accent5">
                    <a:hueOff val="63380"/>
                    <a:satOff val="-9054"/>
                    <a:lumOff val="-13740"/>
                  </a:schemeClr>
                </a:solidFill>
              </a:rPr>
              <a:t>(It can be useful to define components which align across multiple projects)</a:t>
            </a:r>
            <a:r>
              <a:rPr dirty="0">
                <a:solidFill>
                  <a:srgbClr val="091E42"/>
                </a:solidFill>
              </a:rPr>
              <a:t>.</a:t>
            </a:r>
            <a:r>
              <a:rPr dirty="0"/>
              <a:t> Creating components requires admin privileges </a:t>
            </a:r>
            <a:r>
              <a:rPr dirty="0">
                <a:solidFill>
                  <a:schemeClr val="accent5">
                    <a:hueOff val="63380"/>
                    <a:satOff val="-9054"/>
                    <a:lumOff val="-13740"/>
                  </a:schemeClr>
                </a:solidFill>
              </a:rPr>
              <a:t>(Mention who will be tasked with owning and creating them in your org)</a:t>
            </a:r>
            <a:r>
              <a:rPr dirty="0"/>
              <a:t>. An issue can also relate to multiple components. In our wedding example, you might break the wedding itself into rehearsal dinner, wedding day, and farewell brunch as separate components. Some tasks might apply to more than one of the events, allowing for multiple components to be specified. </a:t>
            </a:r>
          </a:p>
          <a:p>
            <a:endParaRPr dirty="0"/>
          </a:p>
          <a:p>
            <a:r>
              <a:rPr dirty="0"/>
              <a:t>Versions are points-in-time for a project. They help you organize your work by giving you milestones to aim for. You can then assign the issues in your project to a specific version, and build up the work you need to do to complete that version. </a:t>
            </a:r>
          </a:p>
          <a:p>
            <a:endParaRPr dirty="0">
              <a:solidFill>
                <a:srgbClr val="FF0000"/>
              </a:solidFill>
            </a:endParaRPr>
          </a:p>
          <a:p>
            <a:pPr>
              <a:defRPr i="1">
                <a:solidFill>
                  <a:schemeClr val="accent5">
                    <a:hueOff val="63380"/>
                    <a:satOff val="-9054"/>
                    <a:lumOff val="-13740"/>
                  </a:schemeClr>
                </a:solidFill>
              </a:defRPr>
            </a:pPr>
            <a:r>
              <a:rPr lang="en-US" dirty="0" smtClean="0">
                <a:solidFill>
                  <a:srgbClr val="FF0000"/>
                </a:solidFill>
              </a:rPr>
              <a:t>(</a:t>
            </a:r>
            <a:r>
              <a:rPr dirty="0" smtClean="0">
                <a:solidFill>
                  <a:srgbClr val="FF0000"/>
                </a:solidFill>
              </a:rPr>
              <a:t>Remember </a:t>
            </a:r>
            <a:r>
              <a:rPr dirty="0">
                <a:solidFill>
                  <a:srgbClr val="FF0000"/>
                </a:solidFill>
              </a:rPr>
              <a:t>you can remove any of the elements mentioned above that your team will not be using</a:t>
            </a:r>
            <a:r>
              <a:rPr dirty="0" smtClean="0">
                <a:solidFill>
                  <a:srgbClr val="FF0000"/>
                </a:solidFill>
              </a:rPr>
              <a:t>.</a:t>
            </a:r>
            <a:r>
              <a:rPr lang="en-US" dirty="0" smtClean="0">
                <a:solidFill>
                  <a:srgbClr val="FF0000"/>
                </a:solidFill>
              </a:rPr>
              <a:t>)</a:t>
            </a:r>
            <a:endParaRPr dirty="0">
              <a:solidFill>
                <a:srgbClr val="FF0000"/>
              </a:solidFill>
            </a:endParaRPr>
          </a:p>
          <a:p>
            <a:pPr>
              <a:defRPr>
                <a:solidFill>
                  <a:schemeClr val="accent5">
                    <a:hueOff val="63380"/>
                    <a:satOff val="-9054"/>
                    <a:lumOff val="-13740"/>
                  </a:schemeClr>
                </a:solidFill>
              </a:defRPr>
            </a:pPr>
            <a:endParaRPr dirty="0"/>
          </a:p>
          <a:p>
            <a:r>
              <a:rPr dirty="0"/>
              <a:t>Over time, our Jira instance will get more crowded. As more issues and projects get added, it will become increasingly important to have this level of metadata for easy searchability. </a:t>
            </a:r>
            <a:endParaRPr i="1"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4" name="Shape 1544"/>
          <p:cNvSpPr>
            <a:spLocks noGrp="1" noRot="1" noChangeAspect="1"/>
          </p:cNvSpPr>
          <p:nvPr>
            <p:ph type="sldImg"/>
          </p:nvPr>
        </p:nvSpPr>
        <p:spPr>
          <a:xfrm>
            <a:off x="381000" y="685800"/>
            <a:ext cx="6096000" cy="3429000"/>
          </a:xfrm>
          <a:prstGeom prst="rect">
            <a:avLst/>
          </a:prstGeom>
        </p:spPr>
        <p:txBody>
          <a:bodyPr/>
          <a:lstStyle/>
          <a:p>
            <a:endParaRPr/>
          </a:p>
        </p:txBody>
      </p:sp>
      <p:sp>
        <p:nvSpPr>
          <p:cNvPr id="1545" name="Shape 1545"/>
          <p:cNvSpPr>
            <a:spLocks noGrp="1"/>
          </p:cNvSpPr>
          <p:nvPr>
            <p:ph type="body" sz="quarter" idx="1"/>
          </p:nvPr>
        </p:nvSpPr>
        <p:spPr>
          <a:prstGeom prst="rect">
            <a:avLst/>
          </a:prstGeom>
        </p:spPr>
        <p:txBody>
          <a:bodyPr/>
          <a:lstStyle/>
          <a:p>
            <a:r>
              <a:rPr b="1"/>
              <a:t>Talking Points: </a:t>
            </a:r>
            <a:r>
              <a:t>In</a:t>
            </a:r>
            <a:r>
              <a:rPr b="1"/>
              <a:t> </a:t>
            </a:r>
            <a:r>
              <a:t>Jira Software, there are System Administrators &amp; Administrators (like </a:t>
            </a:r>
            <a:r>
              <a:rPr>
                <a:solidFill>
                  <a:schemeClr val="accent5">
                    <a:hueOff val="63380"/>
                    <a:satOff val="-9054"/>
                    <a:lumOff val="-13740"/>
                  </a:schemeClr>
                </a:solidFill>
              </a:rPr>
              <a:t>name</a:t>
            </a:r>
            <a:r>
              <a:t> &amp; </a:t>
            </a:r>
            <a:r>
              <a:rPr>
                <a:solidFill>
                  <a:schemeClr val="accent5">
                    <a:hueOff val="63380"/>
                    <a:satOff val="-9054"/>
                    <a:lumOff val="-13740"/>
                  </a:schemeClr>
                </a:solidFill>
              </a:rPr>
              <a:t>name</a:t>
            </a:r>
            <a:r>
              <a:t>). Certain features must be granted access by one of us. Some of these features include things like browsing users, creating shared objects like a dashboard or filter, and making bulk changes.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3" name="Shape 1573"/>
          <p:cNvSpPr>
            <a:spLocks noGrp="1" noRot="1" noChangeAspect="1"/>
          </p:cNvSpPr>
          <p:nvPr>
            <p:ph type="sldImg"/>
          </p:nvPr>
        </p:nvSpPr>
        <p:spPr>
          <a:xfrm>
            <a:off x="381000" y="685800"/>
            <a:ext cx="6096000" cy="3429000"/>
          </a:xfrm>
          <a:prstGeom prst="rect">
            <a:avLst/>
          </a:prstGeom>
        </p:spPr>
        <p:txBody>
          <a:bodyPr/>
          <a:lstStyle/>
          <a:p>
            <a:endParaRPr/>
          </a:p>
        </p:txBody>
      </p:sp>
      <p:sp>
        <p:nvSpPr>
          <p:cNvPr id="1574" name="Shape 1574"/>
          <p:cNvSpPr>
            <a:spLocks noGrp="1"/>
          </p:cNvSpPr>
          <p:nvPr>
            <p:ph type="body" sz="quarter" idx="1"/>
          </p:nvPr>
        </p:nvSpPr>
        <p:spPr>
          <a:prstGeom prst="rect">
            <a:avLst/>
          </a:prstGeom>
        </p:spPr>
        <p:txBody>
          <a:bodyPr/>
          <a:lstStyle/>
          <a:p>
            <a:pPr>
              <a:defRPr b="1"/>
            </a:pPr>
            <a:r>
              <a:rPr dirty="0"/>
              <a:t>Talking points: </a:t>
            </a:r>
            <a:r>
              <a:rPr b="0" dirty="0"/>
              <a:t>Creating issues for the backlog is a fairly straightforward process. The main things to remember are that you select the correct issue type, and when appropriate, remember to assign the issue to you. Make sure you enter the correct fields when creating issues — this will ensure filters and dashboards correctly reflect work that needs to be done, and work that is complete.</a:t>
            </a:r>
          </a:p>
          <a:p>
            <a:pPr>
              <a:defRPr b="1"/>
            </a:pPr>
            <a:r>
              <a:rPr b="0" dirty="0"/>
              <a:t>	</a:t>
            </a:r>
            <a:endParaRPr lang="en-US" b="0" dirty="0" smtClean="0"/>
          </a:p>
          <a:p>
            <a:pPr>
              <a:defRPr b="1"/>
            </a:pPr>
            <a:r>
              <a:rPr b="0" dirty="0" smtClean="0"/>
              <a:t>These </a:t>
            </a:r>
            <a:r>
              <a:rPr b="0" dirty="0"/>
              <a:t>screenshots are just examples</a:t>
            </a:r>
            <a:r>
              <a:rPr b="0" dirty="0">
                <a:solidFill>
                  <a:schemeClr val="accent5">
                    <a:hueOff val="63380"/>
                    <a:satOff val="-9054"/>
                    <a:lumOff val="-13740"/>
                  </a:schemeClr>
                </a:solidFill>
              </a:rPr>
              <a:t> (but feel free to add ones from your instance). </a:t>
            </a:r>
            <a:r>
              <a:rPr b="0" dirty="0"/>
              <a:t>One of the reasons we moved to Jira is the ability to customize almost everything. When you’re working in Jira, your view might look a little different than this, but it will have fields that work for the types of projects you’re working on.</a:t>
            </a:r>
            <a:endParaRPr b="0" dirty="0">
              <a:solidFill>
                <a:schemeClr val="accent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1" name="Shape 1581"/>
          <p:cNvSpPr>
            <a:spLocks noGrp="1" noRot="1" noChangeAspect="1"/>
          </p:cNvSpPr>
          <p:nvPr>
            <p:ph type="sldImg"/>
          </p:nvPr>
        </p:nvSpPr>
        <p:spPr>
          <a:xfrm>
            <a:off x="381000" y="685800"/>
            <a:ext cx="6096000" cy="3429000"/>
          </a:xfrm>
          <a:prstGeom prst="rect">
            <a:avLst/>
          </a:prstGeom>
        </p:spPr>
        <p:txBody>
          <a:bodyPr/>
          <a:lstStyle/>
          <a:p>
            <a:endParaRPr/>
          </a:p>
        </p:txBody>
      </p:sp>
      <p:sp>
        <p:nvSpPr>
          <p:cNvPr id="1582" name="Shape 1582"/>
          <p:cNvSpPr>
            <a:spLocks noGrp="1"/>
          </p:cNvSpPr>
          <p:nvPr>
            <p:ph type="body" sz="quarter" idx="1"/>
          </p:nvPr>
        </p:nvSpPr>
        <p:spPr>
          <a:prstGeom prst="rect">
            <a:avLst/>
          </a:prstGeom>
        </p:spPr>
        <p:txBody>
          <a:bodyPr/>
          <a:lstStyle/>
          <a:p>
            <a:r>
              <a:rPr b="1"/>
              <a:t>Talking points:</a:t>
            </a:r>
            <a:r>
              <a:t> A subtask is for breaking up an issue into pieces that can be tackled separately. As a reminder, our earlier subtask for our wedding seating chart task making sure that Aunt Mildred is not sitting at the same table as Cousin Vinnie.  They are most helpful in situations where a task or story involves different data sets or that you want to give pieces of work to different people, but are still closely tied to the completion of a single task. It is often comes down to personal preference for how much detailed would like to get with each subtask.</a:t>
            </a:r>
          </a:p>
          <a:p>
            <a:r>
              <a:t>	Another core component of communication in Jira is via the comments. By @mentioning teammates, you can call their attention to a specific issue, and take many conversations out of silos like email and chat, bringing visibility to everyone else. It's just like mentioning someone on Facebook, but that way you can ensure your teammates get notified.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1" name="Shape 1591"/>
          <p:cNvSpPr>
            <a:spLocks noGrp="1" noRot="1" noChangeAspect="1"/>
          </p:cNvSpPr>
          <p:nvPr>
            <p:ph type="sldImg"/>
          </p:nvPr>
        </p:nvSpPr>
        <p:spPr>
          <a:prstGeom prst="rect">
            <a:avLst/>
          </a:prstGeom>
        </p:spPr>
        <p:txBody>
          <a:bodyPr/>
          <a:lstStyle/>
          <a:p>
            <a:endParaRPr/>
          </a:p>
        </p:txBody>
      </p:sp>
      <p:sp>
        <p:nvSpPr>
          <p:cNvPr id="1592" name="Shape 1592"/>
          <p:cNvSpPr>
            <a:spLocks noGrp="1"/>
          </p:cNvSpPr>
          <p:nvPr>
            <p:ph type="body" sz="quarter" idx="1"/>
          </p:nvPr>
        </p:nvSpPr>
        <p:spPr>
          <a:prstGeom prst="rect">
            <a:avLst/>
          </a:prstGeom>
        </p:spPr>
        <p:txBody>
          <a:bodyPr/>
          <a:lstStyle/>
          <a:p>
            <a:r>
              <a:rPr b="1" dirty="0"/>
              <a:t>Talking points: </a:t>
            </a:r>
            <a:r>
              <a:rPr dirty="0"/>
              <a:t>One of the many benefits of moving to Jira is the discoverability of our work.  Because there is quick search, basic search &amp; advanced search options, there is always a way to find what you’re looking for depending on how technical you are and how granular you need your search results to be. </a:t>
            </a:r>
            <a:endParaRPr lang="en-US" dirty="0" smtClean="0"/>
          </a:p>
          <a:p>
            <a:endParaRPr lang="en-US" dirty="0" smtClean="0"/>
          </a:p>
          <a:p>
            <a:r>
              <a:rPr dirty="0" smtClean="0"/>
              <a:t>With </a:t>
            </a:r>
            <a:r>
              <a:rPr dirty="0"/>
              <a:t>basic search, you can easily select certain criteria against specific fields or text. Its user-friendly interface lets you define complex queries without needing to know any coding language.</a:t>
            </a:r>
          </a:p>
          <a:p>
            <a:endParaRPr lang="en-US" dirty="0" smtClean="0"/>
          </a:p>
          <a:p>
            <a:r>
              <a:rPr dirty="0" smtClean="0"/>
              <a:t>Advanced </a:t>
            </a:r>
            <a:r>
              <a:rPr dirty="0"/>
              <a:t>search allows you to build structured queries using JQL, or Jira Query Language. It’s the most flexible way to search for issues in Jira and the best part: you don't have to be technical to use JQL. If you already know SQL, you've got a leg up because Atlassian's implementation of JQL is very similar. If not, that’s okay too! There is plenty of documentation to get you started, and you will have lots of time to practice.</a:t>
            </a:r>
          </a:p>
          <a:p>
            <a:endParaRPr lang="en-US" dirty="0" smtClean="0"/>
          </a:p>
          <a:p>
            <a:r>
              <a:rPr dirty="0" smtClean="0"/>
              <a:t>Another </a:t>
            </a:r>
            <a:r>
              <a:rPr dirty="0"/>
              <a:t>handy thing about Jira searches is that they can be easily saved for future use — more on that later.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8" name="Shape 1608"/>
          <p:cNvSpPr>
            <a:spLocks noGrp="1" noRot="1" noChangeAspect="1"/>
          </p:cNvSpPr>
          <p:nvPr>
            <p:ph type="sldImg"/>
          </p:nvPr>
        </p:nvSpPr>
        <p:spPr>
          <a:xfrm>
            <a:off x="381000" y="685800"/>
            <a:ext cx="6096000" cy="3429000"/>
          </a:xfrm>
          <a:prstGeom prst="rect">
            <a:avLst/>
          </a:prstGeom>
        </p:spPr>
        <p:txBody>
          <a:bodyPr/>
          <a:lstStyle/>
          <a:p>
            <a:endParaRPr/>
          </a:p>
        </p:txBody>
      </p:sp>
      <p:sp>
        <p:nvSpPr>
          <p:cNvPr id="1609" name="Shape 1609"/>
          <p:cNvSpPr>
            <a:spLocks noGrp="1"/>
          </p:cNvSpPr>
          <p:nvPr>
            <p:ph type="body" sz="quarter" idx="1"/>
          </p:nvPr>
        </p:nvSpPr>
        <p:spPr>
          <a:prstGeom prst="rect">
            <a:avLst/>
          </a:prstGeom>
        </p:spPr>
        <p:txBody>
          <a:bodyPr/>
          <a:lstStyle/>
          <a:p>
            <a:r>
              <a:rPr b="1"/>
              <a:t>Talking points: </a:t>
            </a:r>
            <a:r>
              <a:t>A huge benefit of adopting Jira Software is the ability to understand status and progress in a visual way. Both reports and dashboards are powerful ways to bring visibility to your work.</a:t>
            </a:r>
          </a:p>
          <a:p>
            <a:endParaRPr/>
          </a:p>
          <a:p>
            <a:r>
              <a:t>Reports are most often used by team leads to pull and track progress of their team's work. They’re great to reference at standups, and to report progress out to stakeholders. Reports are static, showing the data at the time you run the report.</a:t>
            </a:r>
          </a:p>
          <a:p>
            <a:endParaRPr/>
          </a:p>
          <a:p>
            <a:r>
              <a:t>The dashboard, on the other hand, is a living, breathing thing. Dashboards can be fully customized, and are made up of a collection of gadgets that allow you to display certain reports and visuals all in one place. You can make your own dashboard, pulling in things that are meaningful to you, such as a quick view of all issues assigned to you. Dashboards are often the first thing you see when you log in, making them a useful tool for prioritization of your work.</a:t>
            </a:r>
          </a:p>
          <a:p>
            <a:endParaRPr/>
          </a:p>
          <a:p>
            <a:r>
              <a:t>There is an innate level of overlap between dashboards and reports. For example, you can have a Burndown Chart report and a Burndown Gadget on a dashboard.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 name="Shape 1617"/>
          <p:cNvSpPr>
            <a:spLocks noGrp="1" noRot="1" noChangeAspect="1"/>
          </p:cNvSpPr>
          <p:nvPr>
            <p:ph type="sldImg"/>
          </p:nvPr>
        </p:nvSpPr>
        <p:spPr>
          <a:prstGeom prst="rect">
            <a:avLst/>
          </a:prstGeom>
        </p:spPr>
        <p:txBody>
          <a:bodyPr/>
          <a:lstStyle/>
          <a:p>
            <a:endParaRPr/>
          </a:p>
        </p:txBody>
      </p:sp>
      <p:sp>
        <p:nvSpPr>
          <p:cNvPr id="1618" name="Shape 1618"/>
          <p:cNvSpPr>
            <a:spLocks noGrp="1"/>
          </p:cNvSpPr>
          <p:nvPr>
            <p:ph type="body" sz="quarter" idx="1"/>
          </p:nvPr>
        </p:nvSpPr>
        <p:spPr>
          <a:prstGeom prst="rect">
            <a:avLst/>
          </a:prstGeom>
        </p:spPr>
        <p:txBody>
          <a:bodyPr/>
          <a:lstStyle/>
          <a:p>
            <a:r>
              <a:rPr b="1"/>
              <a:t>Talking points: </a:t>
            </a:r>
            <a:r>
              <a:t>There are a ton of ways to increase efficiency once you master the basics of Jira Software. Two examples that you can start utilizing right away are filters and some of the basic keyboard shortcuts. </a:t>
            </a:r>
          </a:p>
          <a:p>
            <a:endParaRPr/>
          </a:p>
          <a:p>
            <a:r>
              <a:t>The are some pre-built filters (such as only looking at issues assigned to you), but you can also save any of the different types of searches we discussed earlier as a filter. One example might be setting up a filter so you get an update anytime there is an update on an issue assigned to you. While anyone can create their own filters, only some users have the power to share filters with others. </a:t>
            </a:r>
          </a:p>
          <a:p>
            <a:endParaRPr/>
          </a:p>
          <a:p>
            <a:r>
              <a:t>Keyboard shortcuts are another example of a way to increase efficiency when using Jira Software. Try out the / for quick searching.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4" name="Shape 1624"/>
          <p:cNvSpPr>
            <a:spLocks noGrp="1" noRot="1" noChangeAspect="1"/>
          </p:cNvSpPr>
          <p:nvPr>
            <p:ph type="sldImg"/>
          </p:nvPr>
        </p:nvSpPr>
        <p:spPr>
          <a:prstGeom prst="rect">
            <a:avLst/>
          </a:prstGeom>
        </p:spPr>
        <p:txBody>
          <a:bodyPr/>
          <a:lstStyle/>
          <a:p>
            <a:endParaRPr/>
          </a:p>
        </p:txBody>
      </p:sp>
      <p:sp>
        <p:nvSpPr>
          <p:cNvPr id="1625" name="Shape 1625"/>
          <p:cNvSpPr>
            <a:spLocks noGrp="1"/>
          </p:cNvSpPr>
          <p:nvPr>
            <p:ph type="body" sz="quarter" idx="1"/>
          </p:nvPr>
        </p:nvSpPr>
        <p:spPr>
          <a:prstGeom prst="rect">
            <a:avLst/>
          </a:prstGeom>
        </p:spPr>
        <p:txBody>
          <a:bodyPr/>
          <a:lstStyle/>
          <a:p>
            <a:pPr>
              <a:defRPr b="1"/>
            </a:pPr>
            <a:r>
              <a:t>Note: </a:t>
            </a:r>
            <a:r>
              <a:rPr b="0" i="1"/>
              <a:t>Edit this slide as appropriate. We suggest giving your team insight into the roll-out plan to give them runway to make the necessary preparations on their end (as well as mentally prepare!).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9" name="Shape 1629"/>
          <p:cNvSpPr>
            <a:spLocks noGrp="1" noRot="1" noChangeAspect="1"/>
          </p:cNvSpPr>
          <p:nvPr>
            <p:ph type="sldImg"/>
          </p:nvPr>
        </p:nvSpPr>
        <p:spPr>
          <a:prstGeom prst="rect">
            <a:avLst/>
          </a:prstGeom>
        </p:spPr>
        <p:txBody>
          <a:bodyPr/>
          <a:lstStyle/>
          <a:p>
            <a:endParaRPr/>
          </a:p>
        </p:txBody>
      </p:sp>
      <p:sp>
        <p:nvSpPr>
          <p:cNvPr id="1630" name="Shape 1630"/>
          <p:cNvSpPr>
            <a:spLocks noGrp="1"/>
          </p:cNvSpPr>
          <p:nvPr>
            <p:ph type="body" sz="quarter" idx="1"/>
          </p:nvPr>
        </p:nvSpPr>
        <p:spPr>
          <a:prstGeom prst="rect">
            <a:avLst/>
          </a:prstGeom>
        </p:spPr>
        <p:txBody>
          <a:bodyPr/>
          <a:lstStyle/>
          <a:p>
            <a:r>
              <a:rPr b="1"/>
              <a:t>Note:</a:t>
            </a:r>
            <a:r>
              <a:t> </a:t>
            </a:r>
            <a:r>
              <a:rPr i="1"/>
              <a:t>We recommend holding regular office hours, especially during the first few weeks of your roll-out. It will give members of the team a chance to work through questions and feel confidence with a new tool and style of working.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4" name="Shape 1364"/>
          <p:cNvSpPr>
            <a:spLocks noGrp="1" noRot="1" noChangeAspect="1"/>
          </p:cNvSpPr>
          <p:nvPr>
            <p:ph type="sldImg"/>
          </p:nvPr>
        </p:nvSpPr>
        <p:spPr>
          <a:prstGeom prst="rect">
            <a:avLst/>
          </a:prstGeom>
        </p:spPr>
        <p:txBody>
          <a:bodyPr/>
          <a:lstStyle/>
          <a:p>
            <a:endParaRPr/>
          </a:p>
        </p:txBody>
      </p:sp>
      <p:sp>
        <p:nvSpPr>
          <p:cNvPr id="1365" name="Shape 1365"/>
          <p:cNvSpPr>
            <a:spLocks noGrp="1"/>
          </p:cNvSpPr>
          <p:nvPr>
            <p:ph type="body" sz="quarter" idx="1"/>
          </p:nvPr>
        </p:nvSpPr>
        <p:spPr>
          <a:prstGeom prst="rect">
            <a:avLst/>
          </a:prstGeom>
        </p:spPr>
        <p:txBody>
          <a:bodyPr/>
          <a:lstStyle/>
          <a:p>
            <a:pPr>
              <a:defRPr i="1"/>
            </a:pPr>
            <a:r>
              <a:rPr b="1" i="0"/>
              <a:t>Note:</a:t>
            </a:r>
            <a:r>
              <a:t> If your team is using Jira Software as a tool for adopting agile, it’s also important to set the context for what agile is and how Jira is going to help you adopt it. Too often admins and teams jump into Jira Software without any baseline understanding for the agile methodology. If you haven’t yet, we recommend familiarizing yourself with The Agile Coach: </a:t>
            </a:r>
            <a:r>
              <a:rPr u="sng">
                <a:hlinkClick r:id="rId3"/>
              </a:rPr>
              <a:t>https://www.atlassian.com/agile</a:t>
            </a:r>
            <a:r>
              <a:t>. And if you need to train your teams on agile principles, add some slides or training videos in this section or in a separate session.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7" name="Shape 1377"/>
          <p:cNvSpPr>
            <a:spLocks noGrp="1" noRot="1" noChangeAspect="1"/>
          </p:cNvSpPr>
          <p:nvPr>
            <p:ph type="sldImg"/>
          </p:nvPr>
        </p:nvSpPr>
        <p:spPr>
          <a:prstGeom prst="rect">
            <a:avLst/>
          </a:prstGeom>
        </p:spPr>
        <p:txBody>
          <a:bodyPr/>
          <a:lstStyle/>
          <a:p>
            <a:endParaRPr/>
          </a:p>
        </p:txBody>
      </p:sp>
      <p:sp>
        <p:nvSpPr>
          <p:cNvPr id="1378" name="Shape 1378"/>
          <p:cNvSpPr>
            <a:spLocks noGrp="1"/>
          </p:cNvSpPr>
          <p:nvPr>
            <p:ph type="body" sz="quarter" idx="1"/>
          </p:nvPr>
        </p:nvSpPr>
        <p:spPr>
          <a:prstGeom prst="rect">
            <a:avLst/>
          </a:prstGeom>
        </p:spPr>
        <p:txBody>
          <a:bodyPr/>
          <a:lstStyle/>
          <a:p>
            <a:r>
              <a:rPr b="1"/>
              <a:t>Talking Points: </a:t>
            </a:r>
            <a:r>
              <a:t>Scrum is perhaps the most widely adopted framework — it’s characterized by short iterations of work (sprints) and the ceremonies that accompany it (stand-ups &amp; sprint planning). Kanban is best known for its continuous style of delivery. A quick way to remember which is which is scrum = sprint, kanban = continuous. </a:t>
            </a:r>
          </a:p>
          <a:p>
            <a:endParaRPr/>
          </a:p>
          <a:p>
            <a:r>
              <a:t>Both scum and kanban frameworks are manifested in a visual board, where issues are moved through a workflow as they get closer to completion.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6" name="Shape 1386"/>
          <p:cNvSpPr>
            <a:spLocks noGrp="1" noRot="1" noChangeAspect="1"/>
          </p:cNvSpPr>
          <p:nvPr>
            <p:ph type="sldImg"/>
          </p:nvPr>
        </p:nvSpPr>
        <p:spPr>
          <a:prstGeom prst="rect">
            <a:avLst/>
          </a:prstGeom>
        </p:spPr>
        <p:txBody>
          <a:bodyPr/>
          <a:lstStyle/>
          <a:p>
            <a:endParaRPr/>
          </a:p>
        </p:txBody>
      </p:sp>
      <p:sp>
        <p:nvSpPr>
          <p:cNvPr id="1387" name="Shape 1387"/>
          <p:cNvSpPr>
            <a:spLocks noGrp="1"/>
          </p:cNvSpPr>
          <p:nvPr>
            <p:ph type="body" sz="quarter" idx="1"/>
          </p:nvPr>
        </p:nvSpPr>
        <p:spPr>
          <a:prstGeom prst="rect">
            <a:avLst/>
          </a:prstGeom>
        </p:spPr>
        <p:txBody>
          <a:bodyPr/>
          <a:lstStyle/>
          <a:p>
            <a:r>
              <a:rPr b="1"/>
              <a:t>Talking Points: </a:t>
            </a:r>
            <a:r>
              <a:t>With scrum, the product is built in a series of fixed-length iterations called sprints that usually last about 2 weeks.</a:t>
            </a:r>
          </a:p>
          <a:p>
            <a:endParaRPr/>
          </a:p>
          <a:p>
            <a:r>
              <a:t>Each sprint begins with a sprint planning session where we will choose items from the backlog to be pulled into the sprint. Based on the estimated time/effort of each task and the number of team members contributing, we will can gauge how much work should be added to the next sprint.</a:t>
            </a:r>
          </a:p>
          <a:p>
            <a:r>
              <a:t>Because of these short cycles, good estimation and fast feedback are especially important. </a:t>
            </a:r>
          </a:p>
          <a:p>
            <a:endParaRPr/>
          </a:p>
          <a:p>
            <a:r>
              <a:t>Throughout the duration of the sprint, we will hold daily stand-ups to review what everyone is working on and identify any roadblocks that could keep us from finishing a task in the sprint timeframe. </a:t>
            </a:r>
          </a:p>
          <a:p>
            <a:endParaRPr/>
          </a:p>
          <a:p>
            <a:r>
              <a:t>At the end of each sprint, we will hold a sprint retrospective meeting to identify what we did well and what we can do better. As we are getting started, these will be incredibly important (especially as we improve our estimation of each work item).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4" name="Shape 1394"/>
          <p:cNvSpPr>
            <a:spLocks noGrp="1" noRot="1" noChangeAspect="1"/>
          </p:cNvSpPr>
          <p:nvPr>
            <p:ph type="sldImg"/>
          </p:nvPr>
        </p:nvSpPr>
        <p:spPr>
          <a:prstGeom prst="rect">
            <a:avLst/>
          </a:prstGeom>
        </p:spPr>
        <p:txBody>
          <a:bodyPr/>
          <a:lstStyle/>
          <a:p>
            <a:endParaRPr/>
          </a:p>
        </p:txBody>
      </p:sp>
      <p:sp>
        <p:nvSpPr>
          <p:cNvPr id="1395" name="Shape 1395"/>
          <p:cNvSpPr>
            <a:spLocks noGrp="1"/>
          </p:cNvSpPr>
          <p:nvPr>
            <p:ph type="body" sz="quarter" idx="1"/>
          </p:nvPr>
        </p:nvSpPr>
        <p:spPr>
          <a:prstGeom prst="rect">
            <a:avLst/>
          </a:prstGeom>
        </p:spPr>
        <p:txBody>
          <a:bodyPr/>
          <a:lstStyle/>
          <a:p>
            <a:r>
              <a:rPr b="1"/>
              <a:t>Talking Points: </a:t>
            </a:r>
            <a:r>
              <a:t>Kanban gives more flexibility in terms of planning and execution. Instead of working in time-based sprints, work is continuously delivered in Kanban, as single pieces of work are moved from the backlog and through the workflow until complete.</a:t>
            </a:r>
          </a:p>
          <a:p>
            <a:endParaRPr/>
          </a:p>
          <a:p>
            <a:r>
              <a:t>A key tenant of kanban is to limit the amount of work in progress (WIP). Work-in-progress limits allow us to more quickly detect bottlenecks and backups in our workflow. </a:t>
            </a:r>
          </a:p>
          <a:p>
            <a:endParaRPr/>
          </a:p>
          <a:p>
            <a:r>
              <a:t>Once the optimal WIP flow is achieved, Kanban is also a perfect compliment to continuous delivery (the practice of automatically building and testing code incrementally throughout the day, and releasing to customers). This will allow us to deliver innovation to market — great for us and better for our customers!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2" name="Shape 1422"/>
          <p:cNvSpPr>
            <a:spLocks noGrp="1" noRot="1" noChangeAspect="1"/>
          </p:cNvSpPr>
          <p:nvPr>
            <p:ph type="sldImg"/>
          </p:nvPr>
        </p:nvSpPr>
        <p:spPr>
          <a:xfrm>
            <a:off x="381000" y="685800"/>
            <a:ext cx="6096000" cy="3429000"/>
          </a:xfrm>
          <a:prstGeom prst="rect">
            <a:avLst/>
          </a:prstGeom>
        </p:spPr>
        <p:txBody>
          <a:bodyPr/>
          <a:lstStyle/>
          <a:p>
            <a:endParaRPr/>
          </a:p>
        </p:txBody>
      </p:sp>
      <p:sp>
        <p:nvSpPr>
          <p:cNvPr id="1423" name="Shape 1423"/>
          <p:cNvSpPr>
            <a:spLocks noGrp="1"/>
          </p:cNvSpPr>
          <p:nvPr>
            <p:ph type="body" sz="quarter" idx="1"/>
          </p:nvPr>
        </p:nvSpPr>
        <p:spPr>
          <a:prstGeom prst="rect">
            <a:avLst/>
          </a:prstGeom>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b="1" dirty="0" smtClean="0"/>
              <a:t>Note:</a:t>
            </a:r>
            <a:r>
              <a:rPr lang="en-US" dirty="0" smtClean="0"/>
              <a:t>  </a:t>
            </a:r>
            <a:r>
              <a:rPr lang="en-US" i="1" dirty="0" smtClean="0"/>
              <a:t>Emphasize that there are standard terms in </a:t>
            </a:r>
            <a:r>
              <a:rPr lang="en-US" i="1" dirty="0" err="1" smtClean="0"/>
              <a:t>Jira</a:t>
            </a:r>
            <a:r>
              <a:rPr lang="en-US" i="1" dirty="0" smtClean="0"/>
              <a:t>, but in most cases they map directly to concepts you are already familiar with.</a:t>
            </a:r>
          </a:p>
          <a:p>
            <a:endParaRPr lang="en-US" b="1" dirty="0" smtClean="0"/>
          </a:p>
          <a:p>
            <a:r>
              <a:rPr b="1" dirty="0" smtClean="0"/>
              <a:t>Talking </a:t>
            </a:r>
            <a:r>
              <a:rPr b="1" dirty="0"/>
              <a:t>Points:</a:t>
            </a:r>
            <a:r>
              <a:rPr dirty="0"/>
              <a:t> Issues are one of the most fundamental building blocks in Jira, but can be tricky to master because an issue can represent different things in different contexts. </a:t>
            </a:r>
          </a:p>
          <a:p>
            <a:endParaRPr dirty="0"/>
          </a:p>
          <a:p>
            <a:r>
              <a:rPr dirty="0"/>
              <a:t>For us, an issue issue might be an experiment that is tracked from idea to planning to execution to measurement. Or a bug that is tracked from identified to selected to in progress to solved. </a:t>
            </a:r>
            <a:endParaRPr lang="en-US" dirty="0" smtClean="0"/>
          </a:p>
          <a:p>
            <a:endParaRPr lang="en-US" dirty="0" smtClean="0"/>
          </a:p>
          <a:p>
            <a:pPr marL="0" marR="0" indent="0" defTabSz="457200" eaLnBrk="1" fontAlgn="auto" latinLnBrk="0" hangingPunct="1">
              <a:lnSpc>
                <a:spcPct val="117999"/>
              </a:lnSpc>
              <a:spcBef>
                <a:spcPts val="0"/>
              </a:spcBef>
              <a:spcAft>
                <a:spcPts val="0"/>
              </a:spcAft>
              <a:buClrTx/>
              <a:buSzTx/>
              <a:buFontTx/>
              <a:buNone/>
              <a:tabLst/>
              <a:defRPr/>
            </a:pPr>
            <a:r>
              <a:rPr lang="en-US" dirty="0" smtClean="0"/>
              <a:t>That being said, it can be big, like a complex experiment that involves the work of several individuals, or it could be smaller, like a minor bug that requires fixing.</a:t>
            </a:r>
          </a:p>
          <a:p>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5" name="Shape 1445"/>
          <p:cNvSpPr>
            <a:spLocks noGrp="1" noRot="1" noChangeAspect="1"/>
          </p:cNvSpPr>
          <p:nvPr>
            <p:ph type="sldImg"/>
          </p:nvPr>
        </p:nvSpPr>
        <p:spPr>
          <a:xfrm>
            <a:off x="381000" y="685800"/>
            <a:ext cx="6096000" cy="3429000"/>
          </a:xfrm>
          <a:prstGeom prst="rect">
            <a:avLst/>
          </a:prstGeom>
        </p:spPr>
        <p:txBody>
          <a:bodyPr/>
          <a:lstStyle/>
          <a:p>
            <a:endParaRPr/>
          </a:p>
        </p:txBody>
      </p:sp>
      <p:sp>
        <p:nvSpPr>
          <p:cNvPr id="1446" name="Shape 1446"/>
          <p:cNvSpPr>
            <a:spLocks noGrp="1"/>
          </p:cNvSpPr>
          <p:nvPr>
            <p:ph type="body" sz="quarter" idx="1"/>
          </p:nvPr>
        </p:nvSpPr>
        <p:spPr>
          <a:prstGeom prst="rect">
            <a:avLst/>
          </a:prstGeom>
        </p:spPr>
        <p:txBody>
          <a:bodyPr/>
          <a:lstStyle/>
          <a:p>
            <a:r>
              <a:rPr b="1" dirty="0"/>
              <a:t>Talking Points: </a:t>
            </a:r>
            <a:r>
              <a:rPr dirty="0"/>
              <a:t>Three of the most basic Jira-specific vocabulary terms that you will hear over and over are boards, projects &amp; issues. </a:t>
            </a:r>
          </a:p>
          <a:p>
            <a:endParaRPr dirty="0"/>
          </a:p>
          <a:p>
            <a:r>
              <a:rPr dirty="0"/>
              <a:t>As mentioned earlier, </a:t>
            </a:r>
            <a:r>
              <a:rPr b="1" dirty="0"/>
              <a:t>boards</a:t>
            </a:r>
            <a:r>
              <a:rPr dirty="0"/>
              <a:t> are the visual representation of units of work moving through their specific workflow.</a:t>
            </a:r>
          </a:p>
          <a:p>
            <a:endParaRPr dirty="0"/>
          </a:p>
          <a:p>
            <a:r>
              <a:rPr dirty="0"/>
              <a:t>A </a:t>
            </a:r>
            <a:r>
              <a:rPr b="1" dirty="0"/>
              <a:t>project</a:t>
            </a:r>
            <a:r>
              <a:rPr dirty="0"/>
              <a:t> is a collection of related issues. For us, an example of a project would </a:t>
            </a:r>
            <a:r>
              <a:rPr dirty="0" smtClean="0"/>
              <a:t>be</a:t>
            </a:r>
            <a:r>
              <a:rPr lang="en-US" baseline="0" dirty="0" smtClean="0"/>
              <a:t> </a:t>
            </a:r>
            <a:r>
              <a:rPr dirty="0" smtClean="0">
                <a:solidFill>
                  <a:schemeClr val="accent5">
                    <a:hueOff val="63380"/>
                    <a:satOff val="-9054"/>
                    <a:lumOff val="-13740"/>
                  </a:schemeClr>
                </a:solidFill>
              </a:rPr>
              <a:t>a</a:t>
            </a:r>
            <a:r>
              <a:rPr lang="mr-IN" dirty="0" smtClean="0">
                <a:solidFill>
                  <a:schemeClr val="accent5">
                    <a:hueOff val="63380"/>
                    <a:satOff val="-9054"/>
                    <a:lumOff val="-13740"/>
                  </a:schemeClr>
                </a:solidFill>
              </a:rPr>
              <a:t>…</a:t>
            </a:r>
            <a:r>
              <a:rPr dirty="0" smtClean="0">
                <a:solidFill>
                  <a:schemeClr val="accent5">
                    <a:hueOff val="63380"/>
                    <a:satOff val="-9054"/>
                    <a:lumOff val="-13740"/>
                  </a:schemeClr>
                </a:solidFill>
              </a:rPr>
              <a:t> </a:t>
            </a:r>
            <a:r>
              <a:rPr lang="en-US" dirty="0" smtClean="0">
                <a:solidFill>
                  <a:schemeClr val="accent5">
                    <a:hueOff val="63380"/>
                    <a:satOff val="-9054"/>
                    <a:lumOff val="-13740"/>
                  </a:schemeClr>
                </a:solidFill>
              </a:rPr>
              <a:t>(</a:t>
            </a:r>
            <a:r>
              <a:rPr dirty="0" smtClean="0">
                <a:solidFill>
                  <a:schemeClr val="accent5">
                    <a:hueOff val="63380"/>
                    <a:satOff val="-9054"/>
                    <a:lumOff val="-13740"/>
                  </a:schemeClr>
                </a:solidFill>
              </a:rPr>
              <a:t>software </a:t>
            </a:r>
            <a:r>
              <a:rPr dirty="0">
                <a:solidFill>
                  <a:schemeClr val="accent5">
                    <a:hueOff val="63380"/>
                    <a:satOff val="-9054"/>
                    <a:lumOff val="-13740"/>
                  </a:schemeClr>
                </a:solidFill>
              </a:rPr>
              <a:t>development project / marketing campaign / helpdesk system / leave request management system / website enhancement request </a:t>
            </a:r>
            <a:r>
              <a:rPr dirty="0" smtClean="0">
                <a:solidFill>
                  <a:schemeClr val="accent5">
                    <a:hueOff val="63380"/>
                    <a:satOff val="-9054"/>
                    <a:lumOff val="-13740"/>
                  </a:schemeClr>
                </a:solidFill>
              </a:rPr>
              <a:t>system</a:t>
            </a:r>
            <a:r>
              <a:rPr lang="en-US" dirty="0" smtClean="0">
                <a:solidFill>
                  <a:schemeClr val="accent5">
                    <a:hueOff val="63380"/>
                    <a:satOff val="-9054"/>
                    <a:lumOff val="-13740"/>
                  </a:schemeClr>
                </a:solidFill>
              </a:rPr>
              <a:t>)</a:t>
            </a:r>
            <a:r>
              <a:rPr dirty="0" smtClean="0">
                <a:solidFill>
                  <a:schemeClr val="accent5">
                    <a:hueOff val="63380"/>
                    <a:satOff val="-9054"/>
                    <a:lumOff val="-13740"/>
                  </a:schemeClr>
                </a:solidFill>
              </a:rPr>
              <a:t>.</a:t>
            </a:r>
            <a:endParaRPr dirty="0">
              <a:solidFill>
                <a:schemeClr val="accent5">
                  <a:hueOff val="63380"/>
                  <a:satOff val="-9054"/>
                  <a:lumOff val="-13740"/>
                </a:schemeClr>
              </a:solidFill>
            </a:endParaRPr>
          </a:p>
          <a:p>
            <a:endParaRPr dirty="0">
              <a:solidFill>
                <a:schemeClr val="accent5">
                  <a:hueOff val="63380"/>
                  <a:satOff val="-9054"/>
                  <a:lumOff val="-13740"/>
                </a:schemeClr>
              </a:solidFill>
            </a:endParaRPr>
          </a:p>
          <a:p>
            <a:r>
              <a:rPr dirty="0"/>
              <a:t>And as discussed in the last slide, </a:t>
            </a:r>
            <a:r>
              <a:rPr b="1" dirty="0"/>
              <a:t>issues</a:t>
            </a:r>
            <a:r>
              <a:rPr dirty="0"/>
              <a:t> are the specific units of work that make up projects.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8" name="Shape 1468"/>
          <p:cNvSpPr>
            <a:spLocks noGrp="1" noRot="1" noChangeAspect="1"/>
          </p:cNvSpPr>
          <p:nvPr>
            <p:ph type="sldImg"/>
          </p:nvPr>
        </p:nvSpPr>
        <p:spPr>
          <a:prstGeom prst="rect">
            <a:avLst/>
          </a:prstGeom>
        </p:spPr>
        <p:txBody>
          <a:bodyPr/>
          <a:lstStyle/>
          <a:p>
            <a:endParaRPr/>
          </a:p>
        </p:txBody>
      </p:sp>
      <p:sp>
        <p:nvSpPr>
          <p:cNvPr id="1469" name="Shape 1469"/>
          <p:cNvSpPr>
            <a:spLocks noGrp="1"/>
          </p:cNvSpPr>
          <p:nvPr>
            <p:ph type="body" sz="quarter" idx="1"/>
          </p:nvPr>
        </p:nvSpPr>
        <p:spPr>
          <a:prstGeom prst="rect">
            <a:avLst/>
          </a:prstGeom>
        </p:spPr>
        <p:txBody>
          <a:bodyPr/>
          <a:lstStyle/>
          <a:p>
            <a:r>
              <a:rPr b="1"/>
              <a:t>Talking Points: </a:t>
            </a:r>
            <a:r>
              <a:t>A way to contextualize this might be getting married (the project). There might be several epics associated with a single project, like planning the wedding, planning the honeymoon. Within each epic would would have a number of distinct tasks such as choosing a venue, picking a caterer, making the seating arrangement. And depending on the task, you might even have more granular subtasks, like making sure that Aunt Mildred is not sitting at the same table as Cousin Vinnie.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2688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example.flickr.com"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6.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9.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eg"/><Relationship Id="rId3" Type="http://schemas.openxmlformats.org/officeDocument/2006/relationships/image" Target="../media/image2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eg"/><Relationship Id="rId3" Type="http://schemas.openxmlformats.org/officeDocument/2006/relationships/image" Target="../media/image2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eg"/><Relationship Id="rId3" Type="http://schemas.openxmlformats.org/officeDocument/2006/relationships/image" Target="../media/image2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24.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Atlassian Logo">
    <p:spTree>
      <p:nvGrpSpPr>
        <p:cNvPr id="1" name=""/>
        <p:cNvGrpSpPr/>
        <p:nvPr/>
      </p:nvGrpSpPr>
      <p:grpSpPr>
        <a:xfrm>
          <a:off x="0" y="0"/>
          <a:ext cx="0" cy="0"/>
          <a:chOff x="0" y="0"/>
          <a:chExt cx="0" cy="0"/>
        </a:xfrm>
      </p:grpSpPr>
      <p:sp>
        <p:nvSpPr>
          <p:cNvPr id="1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Big Statment_White">
    <p:bg>
      <p:bgPr>
        <a:solidFill>
          <a:srgbClr val="FFFFFF"/>
        </a:solidFill>
        <a:effectLst/>
      </p:bgPr>
    </p:bg>
    <p:spTree>
      <p:nvGrpSpPr>
        <p:cNvPr id="1" name=""/>
        <p:cNvGrpSpPr/>
        <p:nvPr/>
      </p:nvGrpSpPr>
      <p:grpSpPr>
        <a:xfrm>
          <a:off x="0" y="0"/>
          <a:ext cx="0" cy="0"/>
          <a:chOff x="0" y="0"/>
          <a:chExt cx="0" cy="0"/>
        </a:xfrm>
      </p:grpSpPr>
      <p:sp>
        <p:nvSpPr>
          <p:cNvPr id="101" name="This is a big statement slide. Use light background for lighter points."/>
          <p:cNvSpPr>
            <a:spLocks noGrp="1"/>
          </p:cNvSpPr>
          <p:nvPr>
            <p:ph type="body" sz="half" idx="13"/>
          </p:nvPr>
        </p:nvSpPr>
        <p:spPr>
          <a:xfrm>
            <a:off x="1700607" y="4876800"/>
            <a:ext cx="20830385" cy="5892800"/>
          </a:xfrm>
          <a:prstGeom prst="rect">
            <a:avLst/>
          </a:prstGeom>
        </p:spPr>
        <p:txBody>
          <a:bodyPr anchor="t">
            <a:spAutoFit/>
          </a:bodyPr>
          <a:lstStyle>
            <a:lvl1pPr marL="0" indent="0" algn="l" defTabSz="825500">
              <a:spcBef>
                <a:spcPts val="0"/>
              </a:spcBef>
              <a:buSzTx/>
              <a:buNone/>
              <a:defRPr sz="12000" spc="-119">
                <a:solidFill>
                  <a:srgbClr val="0747A6"/>
                </a:solidFill>
              </a:defRPr>
            </a:lvl1pPr>
          </a:lstStyle>
          <a:p>
            <a:r>
              <a:t>This is a big statement slide. Use light background for lighter points.</a:t>
            </a:r>
          </a:p>
        </p:txBody>
      </p:sp>
      <p:sp>
        <p:nvSpPr>
          <p:cNvPr id="102" name="Context"/>
          <p:cNvSpPr>
            <a:spLocks noGrp="1"/>
          </p:cNvSpPr>
          <p:nvPr>
            <p:ph type="body" sz="quarter" idx="14"/>
          </p:nvPr>
        </p:nvSpPr>
        <p:spPr>
          <a:xfrm>
            <a:off x="1698321" y="1016396"/>
            <a:ext cx="20828001" cy="876301"/>
          </a:xfrm>
          <a:prstGeom prst="rect">
            <a:avLst/>
          </a:prstGeom>
        </p:spPr>
        <p:txBody>
          <a:bodyPr anchor="t">
            <a:spAutoFit/>
          </a:bodyPr>
          <a:lstStyle>
            <a:lvl1pPr marL="0" indent="0" algn="l" defTabSz="825500">
              <a:spcBef>
                <a:spcPts val="0"/>
              </a:spcBef>
              <a:buSzTx/>
              <a:buNone/>
              <a:defRPr sz="4800" b="0" cap="all" spc="144">
                <a:solidFill>
                  <a:srgbClr val="0747A6"/>
                </a:solidFill>
                <a:latin typeface="Circular Pro Black"/>
                <a:ea typeface="Circular Pro Black"/>
                <a:cs typeface="Circular Pro Black"/>
                <a:sym typeface="Circular Pro Black"/>
              </a:defRPr>
            </a:lvl1pPr>
          </a:lstStyle>
          <a:p>
            <a:r>
              <a:t>Context</a:t>
            </a:r>
          </a:p>
        </p:txBody>
      </p:sp>
      <p:sp>
        <p:nvSpPr>
          <p:cNvPr id="103" name="Line"/>
          <p:cNvSpPr/>
          <p:nvPr/>
        </p:nvSpPr>
        <p:spPr>
          <a:xfrm>
            <a:off x="1775024" y="2544916"/>
            <a:ext cx="2541599" cy="1"/>
          </a:xfrm>
          <a:prstGeom prst="line">
            <a:avLst/>
          </a:prstGeom>
          <a:ln w="101600">
            <a:solidFill>
              <a:schemeClr val="accent3"/>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10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Space for Tables &amp; Drop-In Charts">
    <p:bg>
      <p:bgPr>
        <a:solidFill>
          <a:srgbClr val="FFFFFF"/>
        </a:solidFill>
        <a:effectLst/>
      </p:bgPr>
    </p:bg>
    <p:spTree>
      <p:nvGrpSpPr>
        <p:cNvPr id="1" name=""/>
        <p:cNvGrpSpPr/>
        <p:nvPr/>
      </p:nvGrpSpPr>
      <p:grpSpPr>
        <a:xfrm>
          <a:off x="0" y="0"/>
          <a:ext cx="0" cy="0"/>
          <a:chOff x="0" y="0"/>
          <a:chExt cx="0" cy="0"/>
        </a:xfrm>
      </p:grpSpPr>
      <p:sp>
        <p:nvSpPr>
          <p:cNvPr id="1286" name="Space for tables &amp; drop-in Charts"/>
          <p:cNvSpPr>
            <a:spLocks noGrp="1"/>
          </p:cNvSpPr>
          <p:nvPr>
            <p:ph type="body" sz="quarter" idx="13"/>
          </p:nvPr>
        </p:nvSpPr>
        <p:spPr>
          <a:xfrm>
            <a:off x="1711021" y="1016396"/>
            <a:ext cx="20828001" cy="876301"/>
          </a:xfrm>
          <a:prstGeom prst="rect">
            <a:avLst/>
          </a:prstGeom>
        </p:spPr>
        <p:txBody>
          <a:bodyPr>
            <a:spAutoFit/>
          </a:bodyPr>
          <a:lstStyle>
            <a:lvl1pPr marL="0" indent="0" algn="l" defTabSz="825500">
              <a:spcBef>
                <a:spcPts val="0"/>
              </a:spcBef>
              <a:buSzTx/>
              <a:buNone/>
              <a:defRPr sz="4800" b="0" cap="all" spc="144">
                <a:solidFill>
                  <a:schemeClr val="accent1">
                    <a:lumOff val="-9925"/>
                  </a:schemeClr>
                </a:solidFill>
                <a:latin typeface="Circular Pro Black"/>
                <a:ea typeface="Circular Pro Black"/>
                <a:cs typeface="Circular Pro Black"/>
                <a:sym typeface="Circular Pro Black"/>
              </a:defRPr>
            </a:lvl1pPr>
          </a:lstStyle>
          <a:p>
            <a:r>
              <a:t>Space for tables &amp; drop-in Charts</a:t>
            </a:r>
          </a:p>
        </p:txBody>
      </p:sp>
      <p:sp>
        <p:nvSpPr>
          <p:cNvPr id="1287" name="Line"/>
          <p:cNvSpPr/>
          <p:nvPr/>
        </p:nvSpPr>
        <p:spPr>
          <a:xfrm>
            <a:off x="1775024" y="2544916"/>
            <a:ext cx="2541599" cy="1"/>
          </a:xfrm>
          <a:prstGeom prst="line">
            <a:avLst/>
          </a:prstGeom>
          <a:ln w="101600">
            <a:solidFill>
              <a:schemeClr val="accent3"/>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128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Chapter Title">
    <p:bg>
      <p:bgPr>
        <a:solidFill>
          <a:schemeClr val="accent1">
            <a:lumOff val="-9925"/>
          </a:schemeClr>
        </a:solidFill>
        <a:effectLst/>
      </p:bgPr>
    </p:bg>
    <p:spTree>
      <p:nvGrpSpPr>
        <p:cNvPr id="1" name=""/>
        <p:cNvGrpSpPr/>
        <p:nvPr/>
      </p:nvGrpSpPr>
      <p:grpSpPr>
        <a:xfrm>
          <a:off x="0" y="0"/>
          <a:ext cx="0" cy="0"/>
          <a:chOff x="0" y="0"/>
          <a:chExt cx="0" cy="0"/>
        </a:xfrm>
      </p:grpSpPr>
      <p:sp>
        <p:nvSpPr>
          <p:cNvPr id="1295" name="Chapter Title"/>
          <p:cNvSpPr>
            <a:spLocks noGrp="1"/>
          </p:cNvSpPr>
          <p:nvPr>
            <p:ph type="body" sz="quarter" idx="13"/>
          </p:nvPr>
        </p:nvSpPr>
        <p:spPr>
          <a:xfrm>
            <a:off x="1777658" y="5397499"/>
            <a:ext cx="20828683" cy="2032001"/>
          </a:xfrm>
          <a:prstGeom prst="rect">
            <a:avLst/>
          </a:prstGeom>
        </p:spPr>
        <p:txBody>
          <a:bodyPr anchor="b">
            <a:spAutoFit/>
          </a:bodyPr>
          <a:lstStyle>
            <a:lvl1pPr marL="0" indent="0" defTabSz="825500">
              <a:spcBef>
                <a:spcPts val="0"/>
              </a:spcBef>
              <a:buSzTx/>
              <a:buNone/>
              <a:defRPr sz="12000" spc="-119"/>
            </a:lvl1pPr>
          </a:lstStyle>
          <a:p>
            <a:r>
              <a:t>Chapter Title</a:t>
            </a:r>
          </a:p>
        </p:txBody>
      </p:sp>
      <p:sp>
        <p:nvSpPr>
          <p:cNvPr id="1296" name="Chapter sub titles should be kept to two lines or less"/>
          <p:cNvSpPr>
            <a:spLocks noGrp="1"/>
          </p:cNvSpPr>
          <p:nvPr>
            <p:ph type="body" sz="quarter" idx="14"/>
          </p:nvPr>
        </p:nvSpPr>
        <p:spPr>
          <a:xfrm>
            <a:off x="1777658" y="7369175"/>
            <a:ext cx="20828683" cy="876300"/>
          </a:xfrm>
          <a:prstGeom prst="rect">
            <a:avLst/>
          </a:prstGeom>
        </p:spPr>
        <p:txBody>
          <a:bodyPr anchor="t">
            <a:spAutoFit/>
          </a:bodyPr>
          <a:lstStyle>
            <a:lvl1pPr marL="0" indent="0" defTabSz="825500">
              <a:spcBef>
                <a:spcPts val="0"/>
              </a:spcBef>
              <a:buSzTx/>
              <a:buNone/>
              <a:defRPr sz="4800" b="0" spc="-48"/>
            </a:lvl1pPr>
          </a:lstStyle>
          <a:p>
            <a:r>
              <a:t>Chapter sub titles should be kept to two lines or less</a:t>
            </a:r>
          </a:p>
        </p:txBody>
      </p:sp>
      <p:sp>
        <p:nvSpPr>
          <p:cNvPr id="129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Big Statement_N900">
    <p:bg>
      <p:bgPr>
        <a:solidFill>
          <a:srgbClr val="091E42"/>
        </a:solidFill>
        <a:effectLst/>
      </p:bgPr>
    </p:bg>
    <p:spTree>
      <p:nvGrpSpPr>
        <p:cNvPr id="1" name=""/>
        <p:cNvGrpSpPr/>
        <p:nvPr/>
      </p:nvGrpSpPr>
      <p:grpSpPr>
        <a:xfrm>
          <a:off x="0" y="0"/>
          <a:ext cx="0" cy="0"/>
          <a:chOff x="0" y="0"/>
          <a:chExt cx="0" cy="0"/>
        </a:xfrm>
      </p:grpSpPr>
      <p:sp>
        <p:nvSpPr>
          <p:cNvPr id="111" name="This is a big statement slide. Use dark background for bolder points."/>
          <p:cNvSpPr>
            <a:spLocks noGrp="1"/>
          </p:cNvSpPr>
          <p:nvPr>
            <p:ph type="body" sz="half" idx="13"/>
          </p:nvPr>
        </p:nvSpPr>
        <p:spPr>
          <a:xfrm>
            <a:off x="1700607" y="4876800"/>
            <a:ext cx="20830385" cy="5892800"/>
          </a:xfrm>
          <a:prstGeom prst="rect">
            <a:avLst/>
          </a:prstGeom>
        </p:spPr>
        <p:txBody>
          <a:bodyPr anchor="t">
            <a:spAutoFit/>
          </a:bodyPr>
          <a:lstStyle>
            <a:lvl1pPr marL="0" indent="0" algn="l" defTabSz="825500">
              <a:spcBef>
                <a:spcPts val="0"/>
              </a:spcBef>
              <a:buSzTx/>
              <a:buNone/>
              <a:defRPr sz="12000" spc="-119"/>
            </a:lvl1pPr>
          </a:lstStyle>
          <a:p>
            <a:r>
              <a:t>This is a big statement slide. Use dark background for bolder points.</a:t>
            </a:r>
          </a:p>
        </p:txBody>
      </p:sp>
      <p:sp>
        <p:nvSpPr>
          <p:cNvPr id="112" name="Line"/>
          <p:cNvSpPr/>
          <p:nvPr/>
        </p:nvSpPr>
        <p:spPr>
          <a:xfrm>
            <a:off x="1775024" y="2544916"/>
            <a:ext cx="2541599" cy="1"/>
          </a:xfrm>
          <a:prstGeom prst="line">
            <a:avLst/>
          </a:prstGeom>
          <a:ln w="101600">
            <a:solidFill>
              <a:schemeClr val="accent2"/>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113" name="Context"/>
          <p:cNvSpPr>
            <a:spLocks noGrp="1"/>
          </p:cNvSpPr>
          <p:nvPr>
            <p:ph type="body" sz="quarter" idx="14"/>
          </p:nvPr>
        </p:nvSpPr>
        <p:spPr>
          <a:xfrm>
            <a:off x="1698321" y="1016396"/>
            <a:ext cx="20828001" cy="876301"/>
          </a:xfrm>
          <a:prstGeom prst="rect">
            <a:avLst/>
          </a:prstGeom>
        </p:spPr>
        <p:txBody>
          <a:bodyPr anchor="t">
            <a:spAutoFit/>
          </a:bodyPr>
          <a:lstStyle>
            <a:lvl1pPr marL="0" indent="0" algn="l" defTabSz="825500">
              <a:spcBef>
                <a:spcPts val="0"/>
              </a:spcBef>
              <a:buSzTx/>
              <a:buNone/>
              <a:defRPr sz="4800" b="0" cap="all" spc="144">
                <a:latin typeface="Circular Pro Black"/>
                <a:ea typeface="Circular Pro Black"/>
                <a:cs typeface="Circular Pro Black"/>
                <a:sym typeface="Circular Pro Black"/>
              </a:defRPr>
            </a:lvl1pPr>
          </a:lstStyle>
          <a:p>
            <a:r>
              <a:t>Context</a:t>
            </a:r>
          </a:p>
        </p:txBody>
      </p:sp>
      <p:sp>
        <p:nvSpPr>
          <p:cNvPr id="11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Sourced Point_White">
    <p:bg>
      <p:bgPr>
        <a:solidFill>
          <a:srgbClr val="FFFFFF"/>
        </a:solidFill>
        <a:effectLst/>
      </p:bgPr>
    </p:bg>
    <p:spTree>
      <p:nvGrpSpPr>
        <p:cNvPr id="1" name=""/>
        <p:cNvGrpSpPr/>
        <p:nvPr/>
      </p:nvGrpSpPr>
      <p:grpSpPr>
        <a:xfrm>
          <a:off x="0" y="0"/>
          <a:ext cx="0" cy="0"/>
          <a:chOff x="0" y="0"/>
          <a:chExt cx="0" cy="0"/>
        </a:xfrm>
      </p:grpSpPr>
      <p:sp>
        <p:nvSpPr>
          <p:cNvPr id="121" name="Source Book, Source Author, Other Relevant Info"/>
          <p:cNvSpPr>
            <a:spLocks noGrp="1"/>
          </p:cNvSpPr>
          <p:nvPr>
            <p:ph type="body" sz="quarter" idx="13"/>
          </p:nvPr>
        </p:nvSpPr>
        <p:spPr>
          <a:xfrm>
            <a:off x="1701800" y="11807751"/>
            <a:ext cx="20828000" cy="876301"/>
          </a:xfrm>
          <a:prstGeom prst="rect">
            <a:avLst/>
          </a:prstGeom>
        </p:spPr>
        <p:txBody>
          <a:bodyPr anchor="t">
            <a:spAutoFit/>
          </a:bodyPr>
          <a:lstStyle>
            <a:lvl1pPr marL="0" indent="0" algn="l" defTabSz="825500">
              <a:spcBef>
                <a:spcPts val="0"/>
              </a:spcBef>
              <a:buSzTx/>
              <a:buNone/>
              <a:defRPr sz="4800" b="0" spc="-48">
                <a:solidFill>
                  <a:srgbClr val="0747A6"/>
                </a:solidFill>
              </a:defRPr>
            </a:lvl1pPr>
          </a:lstStyle>
          <a:p>
            <a:r>
              <a:t>Source Book, Source Author, Other Relevant Info</a:t>
            </a:r>
          </a:p>
        </p:txBody>
      </p:sp>
      <p:sp>
        <p:nvSpPr>
          <p:cNvPr id="122" name="This is a reference point slide. Likely will be from a site, book, talk, etc."/>
          <p:cNvSpPr>
            <a:spLocks noGrp="1"/>
          </p:cNvSpPr>
          <p:nvPr>
            <p:ph type="body" sz="half" idx="14"/>
          </p:nvPr>
        </p:nvSpPr>
        <p:spPr>
          <a:xfrm>
            <a:off x="1701800" y="1773745"/>
            <a:ext cx="20830385" cy="5892801"/>
          </a:xfrm>
          <a:prstGeom prst="rect">
            <a:avLst/>
          </a:prstGeom>
        </p:spPr>
        <p:txBody>
          <a:bodyPr anchor="t">
            <a:spAutoFit/>
          </a:bodyPr>
          <a:lstStyle>
            <a:lvl1pPr marL="0" indent="0" algn="l" defTabSz="825500">
              <a:spcBef>
                <a:spcPts val="0"/>
              </a:spcBef>
              <a:buSzTx/>
              <a:buNone/>
              <a:defRPr sz="12000" spc="-119">
                <a:solidFill>
                  <a:srgbClr val="0747A6"/>
                </a:solidFill>
              </a:defRPr>
            </a:lvl1pPr>
          </a:lstStyle>
          <a:p>
            <a:r>
              <a:t>This is a reference point slide. Likely will be from a site, book, talk, etc.</a:t>
            </a:r>
          </a:p>
        </p:txBody>
      </p:sp>
      <p:sp>
        <p:nvSpPr>
          <p:cNvPr id="123" name="Line"/>
          <p:cNvSpPr/>
          <p:nvPr/>
        </p:nvSpPr>
        <p:spPr>
          <a:xfrm>
            <a:off x="1775024" y="11261651"/>
            <a:ext cx="2541599" cy="1"/>
          </a:xfrm>
          <a:prstGeom prst="line">
            <a:avLst/>
          </a:prstGeom>
          <a:ln w="101600">
            <a:solidFill>
              <a:schemeClr val="accent3"/>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12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Sourced Point_N900">
    <p:bg>
      <p:bgPr>
        <a:solidFill>
          <a:srgbClr val="091E42"/>
        </a:solidFill>
        <a:effectLst/>
      </p:bgPr>
    </p:bg>
    <p:spTree>
      <p:nvGrpSpPr>
        <p:cNvPr id="1" name=""/>
        <p:cNvGrpSpPr/>
        <p:nvPr/>
      </p:nvGrpSpPr>
      <p:grpSpPr>
        <a:xfrm>
          <a:off x="0" y="0"/>
          <a:ext cx="0" cy="0"/>
          <a:chOff x="0" y="0"/>
          <a:chExt cx="0" cy="0"/>
        </a:xfrm>
      </p:grpSpPr>
      <p:sp>
        <p:nvSpPr>
          <p:cNvPr id="131" name="This is a reference point slide. Likely will be from a site, book, talk, etc."/>
          <p:cNvSpPr>
            <a:spLocks noGrp="1"/>
          </p:cNvSpPr>
          <p:nvPr>
            <p:ph type="body" sz="half" idx="13"/>
          </p:nvPr>
        </p:nvSpPr>
        <p:spPr>
          <a:xfrm>
            <a:off x="1701800" y="1778000"/>
            <a:ext cx="20830385" cy="5892800"/>
          </a:xfrm>
          <a:prstGeom prst="rect">
            <a:avLst/>
          </a:prstGeom>
        </p:spPr>
        <p:txBody>
          <a:bodyPr anchor="t">
            <a:spAutoFit/>
          </a:bodyPr>
          <a:lstStyle>
            <a:lvl1pPr marL="0" indent="0" algn="l" defTabSz="825500">
              <a:spcBef>
                <a:spcPts val="0"/>
              </a:spcBef>
              <a:buSzTx/>
              <a:buNone/>
              <a:defRPr sz="12000" spc="-119"/>
            </a:lvl1pPr>
          </a:lstStyle>
          <a:p>
            <a:r>
              <a:t>This is a reference point slide. Likely will be from a site, book, talk, etc.</a:t>
            </a:r>
          </a:p>
        </p:txBody>
      </p:sp>
      <p:sp>
        <p:nvSpPr>
          <p:cNvPr id="132" name="Line"/>
          <p:cNvSpPr/>
          <p:nvPr/>
        </p:nvSpPr>
        <p:spPr>
          <a:xfrm>
            <a:off x="1775024" y="11261651"/>
            <a:ext cx="2541599" cy="1"/>
          </a:xfrm>
          <a:prstGeom prst="line">
            <a:avLst/>
          </a:prstGeom>
          <a:ln w="101600">
            <a:solidFill>
              <a:schemeClr val="accent2"/>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133" name="Source Book, Source Author, Other Relevant Info"/>
          <p:cNvSpPr>
            <a:spLocks noGrp="1"/>
          </p:cNvSpPr>
          <p:nvPr>
            <p:ph type="body" sz="quarter" idx="14"/>
          </p:nvPr>
        </p:nvSpPr>
        <p:spPr>
          <a:xfrm>
            <a:off x="1774411" y="11806039"/>
            <a:ext cx="20828001" cy="876301"/>
          </a:xfrm>
          <a:prstGeom prst="rect">
            <a:avLst/>
          </a:prstGeom>
        </p:spPr>
        <p:txBody>
          <a:bodyPr anchor="t">
            <a:spAutoFit/>
          </a:bodyPr>
          <a:lstStyle>
            <a:lvl1pPr marL="0" indent="0" algn="l" defTabSz="825500">
              <a:spcBef>
                <a:spcPts val="0"/>
              </a:spcBef>
              <a:buSzTx/>
              <a:buNone/>
              <a:defRPr sz="4800" b="0" spc="-48"/>
            </a:lvl1pPr>
          </a:lstStyle>
          <a:p>
            <a:r>
              <a:t>Source Book, Source Author, Other Relevant Info</a:t>
            </a:r>
          </a:p>
        </p:txBody>
      </p:sp>
      <p:sp>
        <p:nvSpPr>
          <p:cNvPr id="13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Quote_White">
    <p:bg>
      <p:bgPr>
        <a:solidFill>
          <a:srgbClr val="FFFFFF"/>
        </a:solidFill>
        <a:effectLst/>
      </p:bgPr>
    </p:bg>
    <p:spTree>
      <p:nvGrpSpPr>
        <p:cNvPr id="1" name=""/>
        <p:cNvGrpSpPr/>
        <p:nvPr/>
      </p:nvGrpSpPr>
      <p:grpSpPr>
        <a:xfrm>
          <a:off x="0" y="0"/>
          <a:ext cx="0" cy="0"/>
          <a:chOff x="0" y="0"/>
          <a:chExt cx="0" cy="0"/>
        </a:xfrm>
      </p:grpSpPr>
      <p:sp>
        <p:nvSpPr>
          <p:cNvPr id="141" name="This is a quote slide. Keep it tweetable."/>
          <p:cNvSpPr>
            <a:spLocks noGrp="1"/>
          </p:cNvSpPr>
          <p:nvPr>
            <p:ph type="body" sz="half" idx="13"/>
          </p:nvPr>
        </p:nvSpPr>
        <p:spPr>
          <a:xfrm>
            <a:off x="1680256" y="3047385"/>
            <a:ext cx="20132698" cy="3962401"/>
          </a:xfrm>
          <a:prstGeom prst="rect">
            <a:avLst/>
          </a:prstGeom>
        </p:spPr>
        <p:txBody>
          <a:bodyPr anchor="t">
            <a:spAutoFit/>
          </a:bodyPr>
          <a:lstStyle/>
          <a:p>
            <a:pPr marL="0" indent="0" algn="l" defTabSz="825500">
              <a:spcBef>
                <a:spcPts val="0"/>
              </a:spcBef>
              <a:buSzTx/>
              <a:buNone/>
              <a:defRPr sz="12000" spc="-119">
                <a:solidFill>
                  <a:srgbClr val="0747A6"/>
                </a:solidFill>
              </a:defRPr>
            </a:pPr>
            <a:r>
              <a:t>This is a quote slide.</a:t>
            </a:r>
            <a:br/>
            <a:r>
              <a:t>Keep it tweetable.</a:t>
            </a:r>
          </a:p>
        </p:txBody>
      </p:sp>
      <p:sp>
        <p:nvSpPr>
          <p:cNvPr id="142" name="Author"/>
          <p:cNvSpPr>
            <a:spLocks noGrp="1"/>
          </p:cNvSpPr>
          <p:nvPr>
            <p:ph type="body" sz="quarter" idx="14"/>
          </p:nvPr>
        </p:nvSpPr>
        <p:spPr>
          <a:xfrm>
            <a:off x="1701800" y="11807751"/>
            <a:ext cx="20828000" cy="876301"/>
          </a:xfrm>
          <a:prstGeom prst="rect">
            <a:avLst/>
          </a:prstGeom>
        </p:spPr>
        <p:txBody>
          <a:bodyPr anchor="t">
            <a:spAutoFit/>
          </a:bodyPr>
          <a:lstStyle>
            <a:lvl1pPr marL="0" indent="0" algn="l" defTabSz="825500">
              <a:spcBef>
                <a:spcPts val="0"/>
              </a:spcBef>
              <a:buSzTx/>
              <a:buNone/>
              <a:defRPr sz="4800" b="0" cap="all" spc="144">
                <a:solidFill>
                  <a:srgbClr val="0747A6"/>
                </a:solidFill>
                <a:latin typeface="Circular Pro Black"/>
                <a:ea typeface="Circular Pro Black"/>
                <a:cs typeface="Circular Pro Black"/>
                <a:sym typeface="Circular Pro Black"/>
              </a:defRPr>
            </a:lvl1pPr>
          </a:lstStyle>
          <a:p>
            <a:r>
              <a:t>Author</a:t>
            </a:r>
          </a:p>
        </p:txBody>
      </p:sp>
      <p:sp>
        <p:nvSpPr>
          <p:cNvPr id="143" name="Line"/>
          <p:cNvSpPr/>
          <p:nvPr/>
        </p:nvSpPr>
        <p:spPr>
          <a:xfrm>
            <a:off x="1775024" y="11261651"/>
            <a:ext cx="2541599" cy="1"/>
          </a:xfrm>
          <a:prstGeom prst="line">
            <a:avLst/>
          </a:prstGeom>
          <a:ln w="101600">
            <a:solidFill>
              <a:schemeClr val="accent3"/>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pic>
        <p:nvPicPr>
          <p:cNvPr id="144" name="pasted-image.pdf" descr="pasted-image.pdf"/>
          <p:cNvPicPr>
            <a:picLocks noChangeAspect="1"/>
          </p:cNvPicPr>
          <p:nvPr/>
        </p:nvPicPr>
        <p:blipFill>
          <a:blip r:embed="rId2">
            <a:extLst/>
          </a:blip>
          <a:stretch>
            <a:fillRect/>
          </a:stretch>
        </p:blipFill>
        <p:spPr>
          <a:xfrm>
            <a:off x="1775024" y="978347"/>
            <a:ext cx="1823159" cy="1414940"/>
          </a:xfrm>
          <a:prstGeom prst="rect">
            <a:avLst/>
          </a:prstGeom>
          <a:ln w="12700">
            <a:miter lim="400000"/>
          </a:ln>
        </p:spPr>
      </p:pic>
      <p:sp>
        <p:nvSpPr>
          <p:cNvPr id="14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Quote_N900">
    <p:bg>
      <p:bgPr>
        <a:solidFill>
          <a:srgbClr val="091E42"/>
        </a:solidFill>
        <a:effectLst/>
      </p:bgPr>
    </p:bg>
    <p:spTree>
      <p:nvGrpSpPr>
        <p:cNvPr id="1" name=""/>
        <p:cNvGrpSpPr/>
        <p:nvPr/>
      </p:nvGrpSpPr>
      <p:grpSpPr>
        <a:xfrm>
          <a:off x="0" y="0"/>
          <a:ext cx="0" cy="0"/>
          <a:chOff x="0" y="0"/>
          <a:chExt cx="0" cy="0"/>
        </a:xfrm>
      </p:grpSpPr>
      <p:sp>
        <p:nvSpPr>
          <p:cNvPr id="152" name="If you can’t explain it simply, you don’t understand it well enough."/>
          <p:cNvSpPr>
            <a:spLocks noGrp="1"/>
          </p:cNvSpPr>
          <p:nvPr>
            <p:ph type="body" sz="half" idx="13"/>
          </p:nvPr>
        </p:nvSpPr>
        <p:spPr>
          <a:xfrm>
            <a:off x="1680256" y="3047385"/>
            <a:ext cx="19341217" cy="5892801"/>
          </a:xfrm>
          <a:prstGeom prst="rect">
            <a:avLst/>
          </a:prstGeom>
        </p:spPr>
        <p:txBody>
          <a:bodyPr anchor="t">
            <a:spAutoFit/>
          </a:bodyPr>
          <a:lstStyle>
            <a:lvl1pPr marL="0" indent="0" algn="l" defTabSz="825500">
              <a:spcBef>
                <a:spcPts val="0"/>
              </a:spcBef>
              <a:buSzTx/>
              <a:buNone/>
              <a:defRPr sz="12000" spc="-119"/>
            </a:lvl1pPr>
          </a:lstStyle>
          <a:p>
            <a:r>
              <a:t>If you can’t explain it simply, you don’t understand it well enough.</a:t>
            </a:r>
          </a:p>
        </p:txBody>
      </p:sp>
      <p:sp>
        <p:nvSpPr>
          <p:cNvPr id="153" name="Albert Einstein"/>
          <p:cNvSpPr>
            <a:spLocks noGrp="1"/>
          </p:cNvSpPr>
          <p:nvPr>
            <p:ph type="body" sz="quarter" idx="14"/>
          </p:nvPr>
        </p:nvSpPr>
        <p:spPr>
          <a:xfrm>
            <a:off x="1701800" y="11807751"/>
            <a:ext cx="20828000" cy="876301"/>
          </a:xfrm>
          <a:prstGeom prst="rect">
            <a:avLst/>
          </a:prstGeom>
        </p:spPr>
        <p:txBody>
          <a:bodyPr anchor="t">
            <a:spAutoFit/>
          </a:bodyPr>
          <a:lstStyle>
            <a:lvl1pPr marL="0" indent="0" algn="l" defTabSz="825500">
              <a:spcBef>
                <a:spcPts val="0"/>
              </a:spcBef>
              <a:buSzTx/>
              <a:buNone/>
              <a:defRPr sz="4800" b="0" cap="all" spc="144">
                <a:latin typeface="Circular Pro Black"/>
                <a:ea typeface="Circular Pro Black"/>
                <a:cs typeface="Circular Pro Black"/>
                <a:sym typeface="Circular Pro Black"/>
              </a:defRPr>
            </a:lvl1pPr>
          </a:lstStyle>
          <a:p>
            <a:r>
              <a:t>Albert Einstein</a:t>
            </a:r>
          </a:p>
        </p:txBody>
      </p:sp>
      <p:sp>
        <p:nvSpPr>
          <p:cNvPr id="154" name="Line"/>
          <p:cNvSpPr/>
          <p:nvPr/>
        </p:nvSpPr>
        <p:spPr>
          <a:xfrm>
            <a:off x="1775024" y="11261651"/>
            <a:ext cx="2541599" cy="1"/>
          </a:xfrm>
          <a:prstGeom prst="line">
            <a:avLst/>
          </a:prstGeom>
          <a:ln w="101600">
            <a:solidFill>
              <a:schemeClr val="accent2"/>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pic>
        <p:nvPicPr>
          <p:cNvPr id="155" name="pasted-image.pdf" descr="pasted-image.pdf"/>
          <p:cNvPicPr>
            <a:picLocks noChangeAspect="1"/>
          </p:cNvPicPr>
          <p:nvPr/>
        </p:nvPicPr>
        <p:blipFill>
          <a:blip r:embed="rId2">
            <a:extLst/>
          </a:blip>
          <a:stretch>
            <a:fillRect/>
          </a:stretch>
        </p:blipFill>
        <p:spPr>
          <a:xfrm>
            <a:off x="1778000" y="977900"/>
            <a:ext cx="1828800" cy="1419319"/>
          </a:xfrm>
          <a:prstGeom prst="rect">
            <a:avLst/>
          </a:prstGeom>
          <a:ln w="12700">
            <a:miter lim="400000"/>
          </a:ln>
        </p:spPr>
      </p:pic>
      <p:sp>
        <p:nvSpPr>
          <p:cNvPr id="15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Statement with Supporting Text_White">
    <p:bg>
      <p:bgPr>
        <a:solidFill>
          <a:srgbClr val="FFFFFF"/>
        </a:solidFill>
        <a:effectLst/>
      </p:bgPr>
    </p:bg>
    <p:spTree>
      <p:nvGrpSpPr>
        <p:cNvPr id="1" name=""/>
        <p:cNvGrpSpPr/>
        <p:nvPr/>
      </p:nvGrpSpPr>
      <p:grpSpPr>
        <a:xfrm>
          <a:off x="0" y="0"/>
          <a:ext cx="0" cy="0"/>
          <a:chOff x="0" y="0"/>
          <a:chExt cx="0" cy="0"/>
        </a:xfrm>
      </p:grpSpPr>
      <p:sp>
        <p:nvSpPr>
          <p:cNvPr id="163" name="Line"/>
          <p:cNvSpPr>
            <a:spLocks noGrp="1"/>
          </p:cNvSpPr>
          <p:nvPr>
            <p:ph type="body" sz="quarter" idx="13"/>
          </p:nvPr>
        </p:nvSpPr>
        <p:spPr>
          <a:xfrm>
            <a:off x="12763500" y="4649138"/>
            <a:ext cx="2540000" cy="1"/>
          </a:xfrm>
          <a:prstGeom prst="line">
            <a:avLst/>
          </a:prstGeom>
          <a:ln w="101600">
            <a:solidFill>
              <a:schemeClr val="accent3"/>
            </a:solidFill>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164" name="Talking point…"/>
          <p:cNvSpPr>
            <a:spLocks noGrp="1"/>
          </p:cNvSpPr>
          <p:nvPr>
            <p:ph type="body" sz="quarter" idx="14"/>
          </p:nvPr>
        </p:nvSpPr>
        <p:spPr>
          <a:xfrm>
            <a:off x="12767044" y="1846063"/>
            <a:ext cx="9848643" cy="1651001"/>
          </a:xfrm>
          <a:prstGeom prst="rect">
            <a:avLst/>
          </a:prstGeom>
        </p:spPr>
        <p:txBody>
          <a:bodyPr anchor="t">
            <a:spAutoFit/>
          </a:bodyPr>
          <a:lstStyle/>
          <a:p>
            <a:pPr marL="0" indent="0" algn="l" defTabSz="825500">
              <a:spcBef>
                <a:spcPts val="0"/>
              </a:spcBef>
              <a:buSzTx/>
              <a:buNone/>
              <a:defRPr sz="6000" spc="-59">
                <a:solidFill>
                  <a:srgbClr val="253858"/>
                </a:solidFill>
              </a:defRPr>
            </a:pPr>
            <a:r>
              <a:t>Talking point</a:t>
            </a:r>
          </a:p>
          <a:p>
            <a:pPr marL="0" indent="0" algn="l" defTabSz="825500">
              <a:spcBef>
                <a:spcPts val="0"/>
              </a:spcBef>
              <a:buSzTx/>
              <a:buNone/>
              <a:defRPr sz="3600" b="0" spc="-36">
                <a:solidFill>
                  <a:srgbClr val="091E42"/>
                </a:solidFill>
              </a:defRPr>
            </a:pPr>
            <a:r>
              <a:t>Supporting info for talking point.</a:t>
            </a:r>
          </a:p>
        </p:txBody>
      </p:sp>
      <p:sp>
        <p:nvSpPr>
          <p:cNvPr id="165" name="Talking point…"/>
          <p:cNvSpPr>
            <a:spLocks noGrp="1"/>
          </p:cNvSpPr>
          <p:nvPr>
            <p:ph type="body" sz="quarter" idx="15"/>
          </p:nvPr>
        </p:nvSpPr>
        <p:spPr>
          <a:xfrm>
            <a:off x="12767044" y="5715649"/>
            <a:ext cx="9848642" cy="2235201"/>
          </a:xfrm>
          <a:prstGeom prst="rect">
            <a:avLst/>
          </a:prstGeom>
        </p:spPr>
        <p:txBody>
          <a:bodyPr anchor="t">
            <a:spAutoFit/>
          </a:bodyPr>
          <a:lstStyle/>
          <a:p>
            <a:pPr marL="0" indent="0" algn="l" defTabSz="825500">
              <a:spcBef>
                <a:spcPts val="0"/>
              </a:spcBef>
              <a:buSzTx/>
              <a:buNone/>
              <a:defRPr sz="6000" spc="-59">
                <a:solidFill>
                  <a:srgbClr val="253858"/>
                </a:solidFill>
              </a:defRPr>
            </a:pPr>
            <a:r>
              <a:t>Talking point</a:t>
            </a:r>
          </a:p>
          <a:p>
            <a:pPr marL="0" indent="0" algn="l" defTabSz="825500">
              <a:spcBef>
                <a:spcPts val="0"/>
              </a:spcBef>
              <a:buSzTx/>
              <a:buNone/>
              <a:defRPr sz="3600" b="0" spc="-36">
                <a:solidFill>
                  <a:srgbClr val="091E42"/>
                </a:solidFill>
              </a:defRPr>
            </a:pPr>
            <a:r>
              <a:t>Manage audience focus by reducing to 30% opacity. Use no more than two lines.</a:t>
            </a:r>
          </a:p>
        </p:txBody>
      </p:sp>
      <p:sp>
        <p:nvSpPr>
          <p:cNvPr id="166" name="Talking point…"/>
          <p:cNvSpPr>
            <a:spLocks noGrp="1"/>
          </p:cNvSpPr>
          <p:nvPr>
            <p:ph type="body" sz="quarter" idx="16"/>
          </p:nvPr>
        </p:nvSpPr>
        <p:spPr>
          <a:xfrm>
            <a:off x="12767044" y="9456342"/>
            <a:ext cx="9848643" cy="2235201"/>
          </a:xfrm>
          <a:prstGeom prst="rect">
            <a:avLst/>
          </a:prstGeom>
        </p:spPr>
        <p:txBody>
          <a:bodyPr anchor="t">
            <a:spAutoFit/>
          </a:bodyPr>
          <a:lstStyle/>
          <a:p>
            <a:pPr marL="0" indent="0" algn="l" defTabSz="825500">
              <a:spcBef>
                <a:spcPts val="0"/>
              </a:spcBef>
              <a:buSzTx/>
              <a:buNone/>
              <a:defRPr sz="6000" spc="-59">
                <a:solidFill>
                  <a:srgbClr val="253858"/>
                </a:solidFill>
              </a:defRPr>
            </a:pPr>
            <a:r>
              <a:t>Talking point</a:t>
            </a:r>
          </a:p>
          <a:p>
            <a:pPr marL="0" indent="0" algn="l" defTabSz="825500">
              <a:spcBef>
                <a:spcPts val="0"/>
              </a:spcBef>
              <a:buSzTx/>
              <a:buNone/>
              <a:defRPr sz="3600" b="0" spc="-36">
                <a:solidFill>
                  <a:srgbClr val="091E42"/>
                </a:solidFill>
              </a:defRPr>
            </a:pPr>
            <a:r>
              <a:t>Stay consistent with using the light or dark throughout the related big statement.</a:t>
            </a:r>
          </a:p>
        </p:txBody>
      </p:sp>
      <p:sp>
        <p:nvSpPr>
          <p:cNvPr id="167" name="Big statement with support"/>
          <p:cNvSpPr>
            <a:spLocks noGrp="1"/>
          </p:cNvSpPr>
          <p:nvPr>
            <p:ph type="body" sz="quarter" idx="17"/>
          </p:nvPr>
        </p:nvSpPr>
        <p:spPr>
          <a:xfrm>
            <a:off x="1777999" y="1612900"/>
            <a:ext cx="9146185" cy="5892801"/>
          </a:xfrm>
          <a:prstGeom prst="rect">
            <a:avLst/>
          </a:prstGeom>
        </p:spPr>
        <p:txBody>
          <a:bodyPr anchor="t">
            <a:spAutoFit/>
          </a:bodyPr>
          <a:lstStyle>
            <a:lvl1pPr marL="0" indent="0" algn="l" defTabSz="825500">
              <a:spcBef>
                <a:spcPts val="0"/>
              </a:spcBef>
              <a:buSzTx/>
              <a:buNone/>
              <a:defRPr sz="12000" spc="-119">
                <a:solidFill>
                  <a:srgbClr val="0747A6"/>
                </a:solidFill>
              </a:defRPr>
            </a:lvl1pPr>
          </a:lstStyle>
          <a:p>
            <a:r>
              <a:t>Big statement with support</a:t>
            </a:r>
          </a:p>
        </p:txBody>
      </p:sp>
      <p:sp>
        <p:nvSpPr>
          <p:cNvPr id="16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Statement with Supporting Text_N900">
    <p:bg>
      <p:bgPr>
        <a:solidFill>
          <a:srgbClr val="091E42"/>
        </a:solidFill>
        <a:effectLst/>
      </p:bgPr>
    </p:bg>
    <p:spTree>
      <p:nvGrpSpPr>
        <p:cNvPr id="1" name=""/>
        <p:cNvGrpSpPr/>
        <p:nvPr/>
      </p:nvGrpSpPr>
      <p:grpSpPr>
        <a:xfrm>
          <a:off x="0" y="0"/>
          <a:ext cx="0" cy="0"/>
          <a:chOff x="0" y="0"/>
          <a:chExt cx="0" cy="0"/>
        </a:xfrm>
      </p:grpSpPr>
      <p:sp>
        <p:nvSpPr>
          <p:cNvPr id="175" name="Please remember…"/>
          <p:cNvSpPr>
            <a:spLocks noGrp="1"/>
          </p:cNvSpPr>
          <p:nvPr>
            <p:ph type="body" sz="quarter" idx="13"/>
          </p:nvPr>
        </p:nvSpPr>
        <p:spPr>
          <a:xfrm>
            <a:off x="12767044" y="5715649"/>
            <a:ext cx="9848642" cy="2235201"/>
          </a:xfrm>
          <a:prstGeom prst="rect">
            <a:avLst/>
          </a:prstGeom>
        </p:spPr>
        <p:txBody>
          <a:bodyPr anchor="t">
            <a:spAutoFit/>
          </a:bodyPr>
          <a:lstStyle/>
          <a:p>
            <a:pPr marL="0" indent="0" algn="l" defTabSz="825500">
              <a:spcBef>
                <a:spcPts val="0"/>
              </a:spcBef>
              <a:buSzTx/>
              <a:buNone/>
              <a:defRPr sz="6000" spc="-59"/>
            </a:pPr>
            <a:r>
              <a:t>Please remember</a:t>
            </a:r>
          </a:p>
          <a:p>
            <a:pPr marL="0" indent="0" algn="l" defTabSz="825500">
              <a:spcBef>
                <a:spcPts val="0"/>
              </a:spcBef>
              <a:buSzTx/>
              <a:buNone/>
              <a:defRPr sz="3600" b="0" spc="-36"/>
            </a:pPr>
            <a:r>
              <a:t>Using a lot of text on slides is like reading your notes to your audience. Not presenting.</a:t>
            </a:r>
          </a:p>
        </p:txBody>
      </p:sp>
      <p:sp>
        <p:nvSpPr>
          <p:cNvPr id="176" name="Less is more…"/>
          <p:cNvSpPr>
            <a:spLocks noGrp="1"/>
          </p:cNvSpPr>
          <p:nvPr>
            <p:ph type="body" sz="quarter" idx="14"/>
          </p:nvPr>
        </p:nvSpPr>
        <p:spPr>
          <a:xfrm>
            <a:off x="12767044" y="9456342"/>
            <a:ext cx="9848643" cy="2235201"/>
          </a:xfrm>
          <a:prstGeom prst="rect">
            <a:avLst/>
          </a:prstGeom>
        </p:spPr>
        <p:txBody>
          <a:bodyPr anchor="t">
            <a:spAutoFit/>
          </a:bodyPr>
          <a:lstStyle/>
          <a:p>
            <a:pPr marL="0" indent="0" algn="l" defTabSz="825500">
              <a:spcBef>
                <a:spcPts val="0"/>
              </a:spcBef>
              <a:buSzTx/>
              <a:buNone/>
              <a:defRPr sz="6000" spc="-59"/>
            </a:pPr>
            <a:r>
              <a:t>Less is more</a:t>
            </a:r>
          </a:p>
          <a:p>
            <a:pPr marL="0" indent="0" algn="l" defTabSz="825500">
              <a:spcBef>
                <a:spcPts val="0"/>
              </a:spcBef>
              <a:buSzTx/>
              <a:buNone/>
              <a:defRPr sz="3600" b="0" spc="-36"/>
            </a:pPr>
            <a:r>
              <a:t>If you don’t need any of the points, don’t use them. We don’t believe in filler, baby!</a:t>
            </a:r>
          </a:p>
        </p:txBody>
      </p:sp>
      <p:sp>
        <p:nvSpPr>
          <p:cNvPr id="177" name="Spacing…"/>
          <p:cNvSpPr>
            <a:spLocks noGrp="1"/>
          </p:cNvSpPr>
          <p:nvPr>
            <p:ph type="body" sz="quarter" idx="15"/>
          </p:nvPr>
        </p:nvSpPr>
        <p:spPr>
          <a:xfrm>
            <a:off x="12767044" y="1846063"/>
            <a:ext cx="9848643" cy="2235201"/>
          </a:xfrm>
          <a:prstGeom prst="rect">
            <a:avLst/>
          </a:prstGeom>
        </p:spPr>
        <p:txBody>
          <a:bodyPr anchor="t">
            <a:spAutoFit/>
          </a:bodyPr>
          <a:lstStyle/>
          <a:p>
            <a:pPr marL="0" indent="0" algn="l" defTabSz="825500">
              <a:spcBef>
                <a:spcPts val="0"/>
              </a:spcBef>
              <a:buSzTx/>
              <a:buNone/>
              <a:defRPr sz="6000" spc="-59"/>
            </a:pPr>
            <a:r>
              <a:t>Spacing</a:t>
            </a:r>
          </a:p>
          <a:p>
            <a:pPr marL="0" indent="0" algn="l" defTabSz="825500">
              <a:spcBef>
                <a:spcPts val="0"/>
              </a:spcBef>
              <a:buSzTx/>
              <a:buNone/>
              <a:defRPr sz="3600" b="0" spc="-36"/>
            </a:pPr>
            <a:r>
              <a:t>Hold down *Shift* to drag when moving the bar to make sure it stays properly aligned.</a:t>
            </a:r>
          </a:p>
        </p:txBody>
      </p:sp>
      <p:sp>
        <p:nvSpPr>
          <p:cNvPr id="178" name="Line"/>
          <p:cNvSpPr>
            <a:spLocks noGrp="1"/>
          </p:cNvSpPr>
          <p:nvPr>
            <p:ph type="body" sz="quarter" idx="16"/>
          </p:nvPr>
        </p:nvSpPr>
        <p:spPr>
          <a:xfrm>
            <a:off x="12767044" y="4898456"/>
            <a:ext cx="2541600" cy="1"/>
          </a:xfrm>
          <a:prstGeom prst="line">
            <a:avLst/>
          </a:prstGeom>
          <a:ln w="101600">
            <a:solidFill>
              <a:schemeClr val="accent2"/>
            </a:solidFill>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179" name="Big statement with support"/>
          <p:cNvSpPr>
            <a:spLocks noGrp="1"/>
          </p:cNvSpPr>
          <p:nvPr>
            <p:ph type="body" sz="quarter" idx="17"/>
          </p:nvPr>
        </p:nvSpPr>
        <p:spPr>
          <a:xfrm>
            <a:off x="1777999" y="1612900"/>
            <a:ext cx="9146185" cy="5892801"/>
          </a:xfrm>
          <a:prstGeom prst="rect">
            <a:avLst/>
          </a:prstGeom>
        </p:spPr>
        <p:txBody>
          <a:bodyPr anchor="t">
            <a:spAutoFit/>
          </a:bodyPr>
          <a:lstStyle>
            <a:lvl1pPr marL="0" indent="0" algn="l" defTabSz="825500">
              <a:spcBef>
                <a:spcPts val="0"/>
              </a:spcBef>
              <a:buSzTx/>
              <a:buNone/>
              <a:defRPr sz="12000" spc="-119"/>
            </a:lvl1pPr>
          </a:lstStyle>
          <a:p>
            <a:r>
              <a:t>Big statement with support</a:t>
            </a:r>
          </a:p>
        </p:txBody>
      </p:sp>
      <p:sp>
        <p:nvSpPr>
          <p:cNvPr id="18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ext Heavy Talking Points">
    <p:bg>
      <p:bgPr>
        <a:solidFill>
          <a:srgbClr val="091E42"/>
        </a:solidFill>
        <a:effectLst/>
      </p:bgPr>
    </p:bg>
    <p:spTree>
      <p:nvGrpSpPr>
        <p:cNvPr id="1" name=""/>
        <p:cNvGrpSpPr/>
        <p:nvPr/>
      </p:nvGrpSpPr>
      <p:grpSpPr>
        <a:xfrm>
          <a:off x="0" y="0"/>
          <a:ext cx="0" cy="0"/>
          <a:chOff x="0" y="0"/>
          <a:chExt cx="0" cy="0"/>
        </a:xfrm>
      </p:grpSpPr>
      <p:sp>
        <p:nvSpPr>
          <p:cNvPr id="187" name="Rectangle"/>
          <p:cNvSpPr/>
          <p:nvPr/>
        </p:nvSpPr>
        <p:spPr>
          <a:xfrm>
            <a:off x="6347294" y="0"/>
            <a:ext cx="18036706" cy="13716001"/>
          </a:xfrm>
          <a:prstGeom prst="rect">
            <a:avLst/>
          </a:prstGeom>
          <a:solidFill>
            <a:srgbClr val="FFFFFF"/>
          </a:solidFill>
          <a:ln w="12700">
            <a:miter lim="400000"/>
          </a:ln>
        </p:spPr>
        <p:txBody>
          <a:bodyPr lIns="50800" tIns="50800" rIns="50800" bIns="50800" anchor="ctr"/>
          <a:lstStyle/>
          <a:p>
            <a:pPr>
              <a:defRPr sz="3600" spc="-36"/>
            </a:pPr>
            <a:endParaRPr/>
          </a:p>
        </p:txBody>
      </p:sp>
      <p:sp>
        <p:nvSpPr>
          <p:cNvPr id="188" name="Deeper info slide title"/>
          <p:cNvSpPr>
            <a:spLocks noGrp="1"/>
          </p:cNvSpPr>
          <p:nvPr>
            <p:ph type="body" sz="quarter" idx="13"/>
          </p:nvPr>
        </p:nvSpPr>
        <p:spPr>
          <a:xfrm>
            <a:off x="792589" y="1000928"/>
            <a:ext cx="4762116" cy="2073276"/>
          </a:xfrm>
          <a:prstGeom prst="rect">
            <a:avLst/>
          </a:prstGeom>
        </p:spPr>
        <p:txBody>
          <a:bodyPr lIns="71437" tIns="71437" rIns="71437" bIns="71437" anchor="t">
            <a:spAutoFit/>
          </a:bodyPr>
          <a:lstStyle>
            <a:lvl1pPr marL="0" indent="0" defTabSz="825500">
              <a:spcBef>
                <a:spcPts val="0"/>
              </a:spcBef>
              <a:buSzTx/>
              <a:buNone/>
              <a:defRPr sz="6000" spc="-59"/>
            </a:lvl1pPr>
          </a:lstStyle>
          <a:p>
            <a:r>
              <a:t>Deeper info slide title</a:t>
            </a:r>
          </a:p>
        </p:txBody>
      </p:sp>
      <p:sp>
        <p:nvSpPr>
          <p:cNvPr id="189" name="Bold text"/>
          <p:cNvSpPr>
            <a:spLocks noGrp="1"/>
          </p:cNvSpPr>
          <p:nvPr>
            <p:ph type="body" sz="quarter" idx="14"/>
          </p:nvPr>
        </p:nvSpPr>
        <p:spPr>
          <a:xfrm>
            <a:off x="951339" y="5355863"/>
            <a:ext cx="4444616" cy="917576"/>
          </a:xfrm>
          <a:prstGeom prst="rect">
            <a:avLst/>
          </a:prstGeom>
        </p:spPr>
        <p:txBody>
          <a:bodyPr lIns="71437" tIns="71437" rIns="71437" bIns="71437" anchor="t">
            <a:spAutoFit/>
          </a:bodyPr>
          <a:lstStyle>
            <a:lvl1pPr marL="0" indent="0" defTabSz="825500">
              <a:spcBef>
                <a:spcPts val="0"/>
              </a:spcBef>
              <a:buSzTx/>
              <a:buNone/>
              <a:defRPr sz="4800" spc="-48"/>
            </a:lvl1pPr>
          </a:lstStyle>
          <a:p>
            <a:r>
              <a:t>Bold text</a:t>
            </a:r>
          </a:p>
        </p:txBody>
      </p:sp>
      <p:sp>
        <p:nvSpPr>
          <p:cNvPr id="190" name="Book text"/>
          <p:cNvSpPr>
            <a:spLocks noGrp="1"/>
          </p:cNvSpPr>
          <p:nvPr>
            <p:ph type="body" sz="quarter" idx="15"/>
          </p:nvPr>
        </p:nvSpPr>
        <p:spPr>
          <a:xfrm>
            <a:off x="951339" y="7239544"/>
            <a:ext cx="4444616" cy="917576"/>
          </a:xfrm>
          <a:prstGeom prst="rect">
            <a:avLst/>
          </a:prstGeom>
        </p:spPr>
        <p:txBody>
          <a:bodyPr lIns="71437" tIns="71437" rIns="71437" bIns="71437" anchor="t">
            <a:spAutoFit/>
          </a:bodyPr>
          <a:lstStyle>
            <a:lvl1pPr marL="0" indent="0" defTabSz="825500">
              <a:spcBef>
                <a:spcPts val="0"/>
              </a:spcBef>
              <a:buSzTx/>
              <a:buNone/>
              <a:defRPr sz="4800" b="0" spc="-48"/>
            </a:lvl1pPr>
          </a:lstStyle>
          <a:p>
            <a:r>
              <a:t>Book text</a:t>
            </a:r>
          </a:p>
        </p:txBody>
      </p:sp>
      <p:sp>
        <p:nvSpPr>
          <p:cNvPr id="191" name="30% opacity"/>
          <p:cNvSpPr>
            <a:spLocks noGrp="1"/>
          </p:cNvSpPr>
          <p:nvPr>
            <p:ph type="body" sz="quarter" idx="16"/>
          </p:nvPr>
        </p:nvSpPr>
        <p:spPr>
          <a:xfrm>
            <a:off x="951339" y="9123227"/>
            <a:ext cx="4444616" cy="917576"/>
          </a:xfrm>
          <a:prstGeom prst="rect">
            <a:avLst/>
          </a:prstGeom>
        </p:spPr>
        <p:txBody>
          <a:bodyPr lIns="71437" tIns="71437" rIns="71437" bIns="71437" anchor="t">
            <a:spAutoFit/>
          </a:bodyPr>
          <a:lstStyle>
            <a:lvl1pPr marL="0" indent="0" defTabSz="825500">
              <a:spcBef>
                <a:spcPts val="0"/>
              </a:spcBef>
              <a:buSzTx/>
              <a:buNone/>
              <a:defRPr sz="4800" b="0" spc="-48"/>
            </a:lvl1pPr>
          </a:lstStyle>
          <a:p>
            <a:r>
              <a:t>30% opacity</a:t>
            </a:r>
          </a:p>
        </p:txBody>
      </p:sp>
      <p:sp>
        <p:nvSpPr>
          <p:cNvPr id="192" name="Move marker"/>
          <p:cNvSpPr>
            <a:spLocks noGrp="1"/>
          </p:cNvSpPr>
          <p:nvPr>
            <p:ph type="body" sz="quarter" idx="17"/>
          </p:nvPr>
        </p:nvSpPr>
        <p:spPr>
          <a:xfrm>
            <a:off x="951339" y="11006909"/>
            <a:ext cx="4444616" cy="917576"/>
          </a:xfrm>
          <a:prstGeom prst="rect">
            <a:avLst/>
          </a:prstGeom>
        </p:spPr>
        <p:txBody>
          <a:bodyPr lIns="71437" tIns="71437" rIns="71437" bIns="71437" anchor="t">
            <a:spAutoFit/>
          </a:bodyPr>
          <a:lstStyle>
            <a:lvl1pPr marL="0" indent="0" defTabSz="825500">
              <a:spcBef>
                <a:spcPts val="0"/>
              </a:spcBef>
              <a:buSzTx/>
              <a:buNone/>
              <a:defRPr sz="4800" b="0" spc="-48"/>
            </a:lvl1pPr>
          </a:lstStyle>
          <a:p>
            <a:r>
              <a:t>Move marker</a:t>
            </a:r>
          </a:p>
        </p:txBody>
      </p:sp>
      <p:sp>
        <p:nvSpPr>
          <p:cNvPr id="193" name="Talking Point…"/>
          <p:cNvSpPr>
            <a:spLocks noGrp="1"/>
          </p:cNvSpPr>
          <p:nvPr>
            <p:ph type="body" sz="quarter" idx="18"/>
          </p:nvPr>
        </p:nvSpPr>
        <p:spPr>
          <a:xfrm>
            <a:off x="7808486" y="1525578"/>
            <a:ext cx="14794500" cy="2616201"/>
          </a:xfrm>
          <a:prstGeom prst="rect">
            <a:avLst/>
          </a:prstGeom>
        </p:spPr>
        <p:txBody>
          <a:bodyPr anchor="t">
            <a:spAutoFit/>
          </a:bodyPr>
          <a:lstStyle/>
          <a:p>
            <a:pPr marL="0" indent="0" algn="l" defTabSz="825500">
              <a:spcBef>
                <a:spcPts val="0"/>
              </a:spcBef>
              <a:buSzTx/>
              <a:buNone/>
              <a:defRPr sz="6000" spc="-59">
                <a:solidFill>
                  <a:srgbClr val="253858"/>
                </a:solidFill>
              </a:defRPr>
            </a:pPr>
            <a:r>
              <a:t>Talking Point</a:t>
            </a:r>
          </a:p>
          <a:p>
            <a:pPr marL="0" indent="0" algn="l" defTabSz="825500">
              <a:spcBef>
                <a:spcPts val="0"/>
              </a:spcBef>
              <a:buSzTx/>
              <a:buNone/>
              <a:defRPr sz="4800" b="0" spc="-48">
                <a:solidFill>
                  <a:srgbClr val="091E42"/>
                </a:solidFill>
              </a:defRPr>
            </a:pPr>
            <a:r>
              <a:t>This is arguably the most text that should ever be on one of your presentation slides.</a:t>
            </a:r>
          </a:p>
        </p:txBody>
      </p:sp>
      <p:sp>
        <p:nvSpPr>
          <p:cNvPr id="194" name="Line"/>
          <p:cNvSpPr>
            <a:spLocks noGrp="1"/>
          </p:cNvSpPr>
          <p:nvPr>
            <p:ph type="body" sz="quarter" idx="19"/>
          </p:nvPr>
        </p:nvSpPr>
        <p:spPr>
          <a:xfrm>
            <a:off x="1902847" y="4215033"/>
            <a:ext cx="2541600" cy="1"/>
          </a:xfrm>
          <a:prstGeom prst="line">
            <a:avLst/>
          </a:prstGeom>
          <a:ln w="101600">
            <a:solidFill>
              <a:schemeClr val="accent2"/>
            </a:solidFill>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195" name="Are they here to read or be engaged?…"/>
          <p:cNvSpPr>
            <a:spLocks noGrp="1"/>
          </p:cNvSpPr>
          <p:nvPr>
            <p:ph type="body" sz="quarter" idx="20"/>
          </p:nvPr>
        </p:nvSpPr>
        <p:spPr>
          <a:xfrm>
            <a:off x="7808486" y="5460760"/>
            <a:ext cx="14794500" cy="2616201"/>
          </a:xfrm>
          <a:prstGeom prst="rect">
            <a:avLst/>
          </a:prstGeom>
        </p:spPr>
        <p:txBody>
          <a:bodyPr anchor="t">
            <a:spAutoFit/>
          </a:bodyPr>
          <a:lstStyle/>
          <a:p>
            <a:pPr marL="0" indent="0" algn="l" defTabSz="825500">
              <a:spcBef>
                <a:spcPts val="0"/>
              </a:spcBef>
              <a:buSzTx/>
              <a:buNone/>
              <a:defRPr sz="6000" spc="-59">
                <a:solidFill>
                  <a:srgbClr val="253858"/>
                </a:solidFill>
              </a:defRPr>
            </a:pPr>
            <a:r>
              <a:t>Are they here to read or be engaged?</a:t>
            </a:r>
          </a:p>
          <a:p>
            <a:pPr marL="0" indent="0" algn="l" defTabSz="825500">
              <a:spcBef>
                <a:spcPts val="0"/>
              </a:spcBef>
              <a:buSzTx/>
              <a:buNone/>
              <a:defRPr sz="4800" b="0" spc="-48">
                <a:solidFill>
                  <a:srgbClr val="091E42"/>
                </a:solidFill>
              </a:defRPr>
            </a:pPr>
            <a:r>
              <a:t>Don’t ask your audience to read/listen to your notes and call it a presentation. Can send them a document.</a:t>
            </a:r>
          </a:p>
        </p:txBody>
      </p:sp>
      <p:sp>
        <p:nvSpPr>
          <p:cNvPr id="196" name="Consider lowering opacity…"/>
          <p:cNvSpPr>
            <a:spLocks noGrp="1"/>
          </p:cNvSpPr>
          <p:nvPr>
            <p:ph type="body" sz="quarter" idx="21"/>
          </p:nvPr>
        </p:nvSpPr>
        <p:spPr>
          <a:xfrm>
            <a:off x="7808486" y="9392962"/>
            <a:ext cx="14781800" cy="2616201"/>
          </a:xfrm>
          <a:prstGeom prst="rect">
            <a:avLst/>
          </a:prstGeom>
        </p:spPr>
        <p:txBody>
          <a:bodyPr anchor="t">
            <a:spAutoFit/>
          </a:bodyPr>
          <a:lstStyle/>
          <a:p>
            <a:pPr marL="0" indent="0" algn="l" defTabSz="825500">
              <a:spcBef>
                <a:spcPts val="0"/>
              </a:spcBef>
              <a:buSzTx/>
              <a:buNone/>
              <a:defRPr sz="6000" spc="-59">
                <a:solidFill>
                  <a:srgbClr val="253858"/>
                </a:solidFill>
              </a:defRPr>
            </a:pPr>
            <a:r>
              <a:t>Consider lowering opacity</a:t>
            </a:r>
          </a:p>
          <a:p>
            <a:pPr marL="0" indent="0" algn="l" defTabSz="825500">
              <a:spcBef>
                <a:spcPts val="0"/>
              </a:spcBef>
              <a:buSzTx/>
              <a:buNone/>
              <a:defRPr sz="4800" b="0" spc="-48">
                <a:solidFill>
                  <a:srgbClr val="091E42"/>
                </a:solidFill>
              </a:defRPr>
            </a:pPr>
            <a:r>
              <a:t>If you’ve got a lot to say about a specific talking point, consider lowering the opacity of the others to 30%.</a:t>
            </a:r>
          </a:p>
        </p:txBody>
      </p:sp>
      <p:sp>
        <p:nvSpPr>
          <p:cNvPr id="197" name="Square"/>
          <p:cNvSpPr>
            <a:spLocks noGrp="1"/>
          </p:cNvSpPr>
          <p:nvPr>
            <p:ph type="body" sz="quarter" idx="22"/>
          </p:nvPr>
        </p:nvSpPr>
        <p:spPr>
          <a:xfrm rot="18900000">
            <a:off x="6016374" y="5492934"/>
            <a:ext cx="661841" cy="661841"/>
          </a:xfrm>
          <a:prstGeom prst="rect">
            <a:avLst/>
          </a:prstGeom>
          <a:solidFill>
            <a:srgbClr val="FFFFFF"/>
          </a:solidFill>
        </p:spPr>
        <p:txBody>
          <a:bodyPr>
            <a:noAutofit/>
          </a:bodyPr>
          <a:lstStyle/>
          <a:p>
            <a:pPr marL="0" indent="0" algn="l" defTabSz="825500">
              <a:spcBef>
                <a:spcPts val="0"/>
              </a:spcBef>
              <a:buSzTx/>
              <a:buNone/>
              <a:defRPr sz="3600" b="0" spc="-36">
                <a:solidFill>
                  <a:schemeClr val="accent1">
                    <a:hueOff val="-417200"/>
                    <a:satOff val="-79665"/>
                    <a:lumOff val="48516"/>
                  </a:schemeClr>
                </a:solidFill>
              </a:defRPr>
            </a:pPr>
            <a:endParaRPr/>
          </a:p>
        </p:txBody>
      </p:sp>
      <p:sp>
        <p:nvSpPr>
          <p:cNvPr id="19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meline_Gantt">
    <p:bg>
      <p:bgPr>
        <a:solidFill>
          <a:srgbClr val="FFFFFF"/>
        </a:solidFill>
        <a:effectLst/>
      </p:bgPr>
    </p:bg>
    <p:spTree>
      <p:nvGrpSpPr>
        <p:cNvPr id="1" name=""/>
        <p:cNvGrpSpPr/>
        <p:nvPr/>
      </p:nvGrpSpPr>
      <p:grpSpPr>
        <a:xfrm>
          <a:off x="0" y="0"/>
          <a:ext cx="0" cy="0"/>
          <a:chOff x="0" y="0"/>
          <a:chExt cx="0" cy="0"/>
        </a:xfrm>
      </p:grpSpPr>
      <p:sp>
        <p:nvSpPr>
          <p:cNvPr id="205" name="Line"/>
          <p:cNvSpPr/>
          <p:nvPr/>
        </p:nvSpPr>
        <p:spPr>
          <a:xfrm flipV="1">
            <a:off x="4428859" y="7559604"/>
            <a:ext cx="1" cy="425586"/>
          </a:xfrm>
          <a:prstGeom prst="line">
            <a:avLst/>
          </a:prstGeom>
          <a:ln w="25400">
            <a:solidFill>
              <a:srgbClr val="C1C7D0"/>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206" name="Line"/>
          <p:cNvSpPr/>
          <p:nvPr/>
        </p:nvSpPr>
        <p:spPr>
          <a:xfrm flipV="1">
            <a:off x="6168952" y="7559604"/>
            <a:ext cx="1" cy="425586"/>
          </a:xfrm>
          <a:prstGeom prst="line">
            <a:avLst/>
          </a:prstGeom>
          <a:ln w="25400">
            <a:solidFill>
              <a:srgbClr val="C1C7D0"/>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207" name="Line"/>
          <p:cNvSpPr/>
          <p:nvPr/>
        </p:nvSpPr>
        <p:spPr>
          <a:xfrm flipV="1">
            <a:off x="7909046" y="7559604"/>
            <a:ext cx="1" cy="425586"/>
          </a:xfrm>
          <a:prstGeom prst="line">
            <a:avLst/>
          </a:prstGeom>
          <a:ln w="25400">
            <a:solidFill>
              <a:srgbClr val="C1C7D0"/>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208" name="Line"/>
          <p:cNvSpPr/>
          <p:nvPr/>
        </p:nvSpPr>
        <p:spPr>
          <a:xfrm flipV="1">
            <a:off x="9649139" y="7559604"/>
            <a:ext cx="1" cy="425586"/>
          </a:xfrm>
          <a:prstGeom prst="line">
            <a:avLst/>
          </a:prstGeom>
          <a:ln w="25400">
            <a:solidFill>
              <a:srgbClr val="C1C7D0"/>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209" name="Line"/>
          <p:cNvSpPr/>
          <p:nvPr/>
        </p:nvSpPr>
        <p:spPr>
          <a:xfrm flipV="1">
            <a:off x="11389233" y="7559604"/>
            <a:ext cx="1" cy="425586"/>
          </a:xfrm>
          <a:prstGeom prst="line">
            <a:avLst/>
          </a:prstGeom>
          <a:ln w="25400">
            <a:solidFill>
              <a:srgbClr val="C1C7D0"/>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210" name="Line"/>
          <p:cNvSpPr/>
          <p:nvPr/>
        </p:nvSpPr>
        <p:spPr>
          <a:xfrm flipV="1">
            <a:off x="13129327" y="7559604"/>
            <a:ext cx="1" cy="425586"/>
          </a:xfrm>
          <a:prstGeom prst="line">
            <a:avLst/>
          </a:prstGeom>
          <a:ln w="25400">
            <a:solidFill>
              <a:srgbClr val="C1C7D0"/>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211" name="Line"/>
          <p:cNvSpPr/>
          <p:nvPr/>
        </p:nvSpPr>
        <p:spPr>
          <a:xfrm flipV="1">
            <a:off x="14869420" y="7559604"/>
            <a:ext cx="1" cy="425586"/>
          </a:xfrm>
          <a:prstGeom prst="line">
            <a:avLst/>
          </a:prstGeom>
          <a:ln w="25400">
            <a:solidFill>
              <a:srgbClr val="C1C7D0"/>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212" name="Line"/>
          <p:cNvSpPr/>
          <p:nvPr/>
        </p:nvSpPr>
        <p:spPr>
          <a:xfrm flipV="1">
            <a:off x="16609514" y="7559604"/>
            <a:ext cx="1" cy="425586"/>
          </a:xfrm>
          <a:prstGeom prst="line">
            <a:avLst/>
          </a:prstGeom>
          <a:ln w="25400">
            <a:solidFill>
              <a:srgbClr val="C1C7D0"/>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213" name="Line"/>
          <p:cNvSpPr/>
          <p:nvPr/>
        </p:nvSpPr>
        <p:spPr>
          <a:xfrm flipV="1">
            <a:off x="18349607" y="7559604"/>
            <a:ext cx="1" cy="425586"/>
          </a:xfrm>
          <a:prstGeom prst="line">
            <a:avLst/>
          </a:prstGeom>
          <a:ln w="25400">
            <a:solidFill>
              <a:srgbClr val="C1C7D0"/>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214" name="Line"/>
          <p:cNvSpPr/>
          <p:nvPr/>
        </p:nvSpPr>
        <p:spPr>
          <a:xfrm flipV="1">
            <a:off x="20089701" y="7559604"/>
            <a:ext cx="1" cy="425586"/>
          </a:xfrm>
          <a:prstGeom prst="line">
            <a:avLst/>
          </a:prstGeom>
          <a:ln w="25400">
            <a:solidFill>
              <a:srgbClr val="C1C7D0"/>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215" name="Line"/>
          <p:cNvSpPr/>
          <p:nvPr/>
        </p:nvSpPr>
        <p:spPr>
          <a:xfrm flipV="1">
            <a:off x="21829793" y="7559604"/>
            <a:ext cx="1" cy="425586"/>
          </a:xfrm>
          <a:prstGeom prst="line">
            <a:avLst/>
          </a:prstGeom>
          <a:ln w="25400">
            <a:solidFill>
              <a:srgbClr val="C1C7D0"/>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216" name="Line"/>
          <p:cNvSpPr/>
          <p:nvPr/>
        </p:nvSpPr>
        <p:spPr>
          <a:xfrm flipV="1">
            <a:off x="23569887" y="7559604"/>
            <a:ext cx="1" cy="425586"/>
          </a:xfrm>
          <a:prstGeom prst="line">
            <a:avLst/>
          </a:prstGeom>
          <a:ln w="25400">
            <a:solidFill>
              <a:srgbClr val="C1C7D0"/>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217" name="Line"/>
          <p:cNvSpPr/>
          <p:nvPr/>
        </p:nvSpPr>
        <p:spPr>
          <a:xfrm flipV="1">
            <a:off x="948672" y="7559604"/>
            <a:ext cx="1" cy="425586"/>
          </a:xfrm>
          <a:prstGeom prst="line">
            <a:avLst/>
          </a:prstGeom>
          <a:ln w="25400">
            <a:solidFill>
              <a:srgbClr val="C1C7D0"/>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218" name="Line"/>
          <p:cNvSpPr/>
          <p:nvPr/>
        </p:nvSpPr>
        <p:spPr>
          <a:xfrm flipV="1">
            <a:off x="2688765" y="7559604"/>
            <a:ext cx="1" cy="425586"/>
          </a:xfrm>
          <a:prstGeom prst="line">
            <a:avLst/>
          </a:prstGeom>
          <a:ln w="25400">
            <a:solidFill>
              <a:srgbClr val="C1C7D0"/>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219" name="Line"/>
          <p:cNvSpPr/>
          <p:nvPr/>
        </p:nvSpPr>
        <p:spPr>
          <a:xfrm>
            <a:off x="-240651" y="7746996"/>
            <a:ext cx="24865302" cy="76208"/>
          </a:xfrm>
          <a:prstGeom prst="line">
            <a:avLst/>
          </a:prstGeom>
          <a:ln w="38100">
            <a:solidFill>
              <a:srgbClr val="C1C7D0"/>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220" name="This can be used as a typical timeline slide…"/>
          <p:cNvSpPr>
            <a:spLocks noGrp="1"/>
          </p:cNvSpPr>
          <p:nvPr>
            <p:ph type="body" sz="quarter" idx="13"/>
          </p:nvPr>
        </p:nvSpPr>
        <p:spPr>
          <a:xfrm>
            <a:off x="1782045" y="3848099"/>
            <a:ext cx="3810001" cy="2755901"/>
          </a:xfrm>
          <a:prstGeom prst="rect">
            <a:avLst/>
          </a:prstGeom>
        </p:spPr>
        <p:txBody>
          <a:bodyPr anchor="b">
            <a:spAutoFit/>
          </a:bodyPr>
          <a:lstStyle/>
          <a:p>
            <a:pPr marL="0" indent="0" algn="l" defTabSz="825500">
              <a:spcBef>
                <a:spcPts val="2500"/>
              </a:spcBef>
              <a:buSzTx/>
              <a:buNone/>
              <a:defRPr sz="3600" b="0" spc="-36">
                <a:solidFill>
                  <a:srgbClr val="091E42"/>
                </a:solidFill>
              </a:defRPr>
            </a:pPr>
            <a:r>
              <a:t>This can be used as a typical timeline slide</a:t>
            </a:r>
          </a:p>
          <a:p>
            <a:pPr marL="0" indent="0" algn="l" defTabSz="825500">
              <a:spcBef>
                <a:spcPts val="2500"/>
              </a:spcBef>
              <a:buSzTx/>
              <a:buNone/>
              <a:defRPr sz="3600" b="0" spc="-36">
                <a:solidFill>
                  <a:schemeClr val="accent1">
                    <a:lumOff val="-9925"/>
                  </a:schemeClr>
                </a:solidFill>
              </a:defRPr>
            </a:pPr>
            <a:r>
              <a:t>Time</a:t>
            </a:r>
          </a:p>
        </p:txBody>
      </p:sp>
      <p:sp>
        <p:nvSpPr>
          <p:cNvPr id="221" name="Year…"/>
          <p:cNvSpPr>
            <a:spLocks noGrp="1"/>
          </p:cNvSpPr>
          <p:nvPr>
            <p:ph type="body" sz="quarter" idx="14"/>
          </p:nvPr>
        </p:nvSpPr>
        <p:spPr>
          <a:xfrm>
            <a:off x="5185098" y="9067799"/>
            <a:ext cx="3809752" cy="2755901"/>
          </a:xfrm>
          <a:prstGeom prst="rect">
            <a:avLst/>
          </a:prstGeom>
        </p:spPr>
        <p:txBody>
          <a:bodyPr anchor="t">
            <a:spAutoFit/>
          </a:bodyPr>
          <a:lstStyle/>
          <a:p>
            <a:pPr marL="0" indent="0" algn="l" defTabSz="825500">
              <a:spcBef>
                <a:spcPts val="2500"/>
              </a:spcBef>
              <a:buSzTx/>
              <a:buNone/>
              <a:defRPr sz="3600" b="0" spc="-36">
                <a:solidFill>
                  <a:schemeClr val="accent1">
                    <a:lumOff val="-9925"/>
                  </a:schemeClr>
                </a:solidFill>
              </a:defRPr>
            </a:pPr>
            <a:r>
              <a:t>Year</a:t>
            </a:r>
          </a:p>
          <a:p>
            <a:pPr marL="0" indent="0" algn="l" defTabSz="825500">
              <a:spcBef>
                <a:spcPts val="2500"/>
              </a:spcBef>
              <a:buSzTx/>
              <a:buNone/>
              <a:defRPr sz="3600" b="0" spc="-36">
                <a:solidFill>
                  <a:srgbClr val="091E42"/>
                </a:solidFill>
              </a:defRPr>
            </a:pPr>
            <a:r>
              <a:t>Also can use as a gantt chart to visualize timing</a:t>
            </a:r>
          </a:p>
        </p:txBody>
      </p:sp>
      <p:sp>
        <p:nvSpPr>
          <p:cNvPr id="222" name="Time period…"/>
          <p:cNvSpPr>
            <a:spLocks noGrp="1"/>
          </p:cNvSpPr>
          <p:nvPr>
            <p:ph type="body" sz="quarter" idx="15"/>
          </p:nvPr>
        </p:nvSpPr>
        <p:spPr>
          <a:xfrm>
            <a:off x="18797306" y="9067799"/>
            <a:ext cx="3812726" cy="2755901"/>
          </a:xfrm>
          <a:prstGeom prst="rect">
            <a:avLst/>
          </a:prstGeom>
        </p:spPr>
        <p:txBody>
          <a:bodyPr anchor="t">
            <a:spAutoFit/>
          </a:bodyPr>
          <a:lstStyle/>
          <a:p>
            <a:pPr marL="0" indent="0" algn="l" defTabSz="825500">
              <a:spcBef>
                <a:spcPts val="2500"/>
              </a:spcBef>
              <a:buSzTx/>
              <a:buNone/>
              <a:defRPr sz="3600" b="0" spc="-36">
                <a:solidFill>
                  <a:schemeClr val="accent1">
                    <a:lumOff val="-9925"/>
                  </a:schemeClr>
                </a:solidFill>
              </a:defRPr>
            </a:pPr>
            <a:r>
              <a:t>Time period</a:t>
            </a:r>
          </a:p>
          <a:p>
            <a:pPr marL="0" indent="0" algn="l" defTabSz="825500">
              <a:spcBef>
                <a:spcPts val="2500"/>
              </a:spcBef>
              <a:buSzTx/>
              <a:buNone/>
              <a:defRPr sz="3600" b="0" spc="-36">
                <a:solidFill>
                  <a:srgbClr val="091E42"/>
                </a:solidFill>
              </a:defRPr>
            </a:pPr>
            <a:r>
              <a:t>If you need more, add an additional slide and continue</a:t>
            </a:r>
          </a:p>
        </p:txBody>
      </p:sp>
      <p:sp>
        <p:nvSpPr>
          <p:cNvPr id="223" name="You can place assets from the Graphic Assets Deck…"/>
          <p:cNvSpPr>
            <a:spLocks noGrp="1"/>
          </p:cNvSpPr>
          <p:nvPr>
            <p:ph type="body" sz="quarter" idx="16"/>
          </p:nvPr>
        </p:nvSpPr>
        <p:spPr>
          <a:xfrm>
            <a:off x="8588150" y="3848099"/>
            <a:ext cx="4254501" cy="2755901"/>
          </a:xfrm>
          <a:prstGeom prst="rect">
            <a:avLst/>
          </a:prstGeom>
        </p:spPr>
        <p:txBody>
          <a:bodyPr anchor="b">
            <a:spAutoFit/>
          </a:bodyPr>
          <a:lstStyle/>
          <a:p>
            <a:pPr marL="0" indent="0" algn="l" defTabSz="825500">
              <a:spcBef>
                <a:spcPts val="2500"/>
              </a:spcBef>
              <a:buSzTx/>
              <a:buNone/>
              <a:defRPr sz="3600" b="0" spc="-36">
                <a:solidFill>
                  <a:srgbClr val="091E42"/>
                </a:solidFill>
              </a:defRPr>
            </a:pPr>
            <a:r>
              <a:t>You can place assets from the Graphic Assets Deck</a:t>
            </a:r>
          </a:p>
          <a:p>
            <a:pPr marL="0" indent="0" algn="l" defTabSz="825500">
              <a:spcBef>
                <a:spcPts val="2500"/>
              </a:spcBef>
              <a:buSzTx/>
              <a:buNone/>
              <a:defRPr sz="3600" b="0" spc="-36">
                <a:solidFill>
                  <a:schemeClr val="accent1">
                    <a:lumOff val="-9925"/>
                  </a:schemeClr>
                </a:solidFill>
              </a:defRPr>
            </a:pPr>
            <a:r>
              <a:t>Date</a:t>
            </a:r>
          </a:p>
        </p:txBody>
      </p:sp>
      <p:sp>
        <p:nvSpPr>
          <p:cNvPr id="224" name="Line"/>
          <p:cNvSpPr>
            <a:spLocks noGrp="1"/>
          </p:cNvSpPr>
          <p:nvPr>
            <p:ph type="body" sz="quarter" idx="17"/>
          </p:nvPr>
        </p:nvSpPr>
        <p:spPr>
          <a:xfrm>
            <a:off x="1782046" y="7081802"/>
            <a:ext cx="2541599" cy="1"/>
          </a:xfrm>
          <a:prstGeom prst="line">
            <a:avLst/>
          </a:prstGeom>
          <a:ln w="101600">
            <a:solidFill>
              <a:schemeClr val="accent1"/>
            </a:solidFill>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225" name="Line"/>
          <p:cNvSpPr>
            <a:spLocks noGrp="1"/>
          </p:cNvSpPr>
          <p:nvPr>
            <p:ph type="body" sz="quarter" idx="18"/>
          </p:nvPr>
        </p:nvSpPr>
        <p:spPr>
          <a:xfrm>
            <a:off x="8588150" y="7081802"/>
            <a:ext cx="2541599" cy="1"/>
          </a:xfrm>
          <a:prstGeom prst="line">
            <a:avLst/>
          </a:prstGeom>
          <a:ln w="101600">
            <a:solidFill>
              <a:schemeClr val="accent1"/>
            </a:solidFill>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226" name="Line"/>
          <p:cNvSpPr>
            <a:spLocks noGrp="1"/>
          </p:cNvSpPr>
          <p:nvPr>
            <p:ph type="body" sz="quarter" idx="19"/>
          </p:nvPr>
        </p:nvSpPr>
        <p:spPr>
          <a:xfrm>
            <a:off x="15394254" y="7081802"/>
            <a:ext cx="2541599" cy="1"/>
          </a:xfrm>
          <a:prstGeom prst="line">
            <a:avLst/>
          </a:prstGeom>
          <a:ln w="101600">
            <a:solidFill>
              <a:schemeClr val="accent1"/>
            </a:solidFill>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227" name="Timeline context"/>
          <p:cNvSpPr>
            <a:spLocks noGrp="1"/>
          </p:cNvSpPr>
          <p:nvPr>
            <p:ph type="body" sz="quarter" idx="20"/>
          </p:nvPr>
        </p:nvSpPr>
        <p:spPr>
          <a:xfrm>
            <a:off x="1778000" y="1782800"/>
            <a:ext cx="20828000" cy="1384301"/>
          </a:xfrm>
          <a:prstGeom prst="rect">
            <a:avLst/>
          </a:prstGeom>
        </p:spPr>
        <p:txBody>
          <a:bodyPr anchor="t">
            <a:spAutoFit/>
          </a:bodyPr>
          <a:lstStyle>
            <a:lvl1pPr marL="0" indent="0" defTabSz="825500">
              <a:lnSpc>
                <a:spcPct val="90000"/>
              </a:lnSpc>
              <a:spcBef>
                <a:spcPts val="2500"/>
              </a:spcBef>
              <a:buSzTx/>
              <a:buNone/>
              <a:defRPr sz="8000" spc="-79">
                <a:solidFill>
                  <a:srgbClr val="253858"/>
                </a:solidFill>
              </a:defRPr>
            </a:lvl1pPr>
          </a:lstStyle>
          <a:p>
            <a:r>
              <a:t>Timeline context</a:t>
            </a:r>
          </a:p>
        </p:txBody>
      </p:sp>
      <p:sp>
        <p:nvSpPr>
          <p:cNvPr id="228" name="Line"/>
          <p:cNvSpPr>
            <a:spLocks noGrp="1"/>
          </p:cNvSpPr>
          <p:nvPr>
            <p:ph type="body" sz="quarter" idx="21"/>
          </p:nvPr>
        </p:nvSpPr>
        <p:spPr>
          <a:xfrm>
            <a:off x="5185098" y="8488397"/>
            <a:ext cx="2541599" cy="1"/>
          </a:xfrm>
          <a:prstGeom prst="line">
            <a:avLst/>
          </a:prstGeom>
          <a:ln w="101600">
            <a:solidFill>
              <a:schemeClr val="accent1"/>
            </a:solidFill>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229" name="Line"/>
          <p:cNvSpPr>
            <a:spLocks noGrp="1"/>
          </p:cNvSpPr>
          <p:nvPr>
            <p:ph type="body" sz="quarter" idx="22"/>
          </p:nvPr>
        </p:nvSpPr>
        <p:spPr>
          <a:xfrm>
            <a:off x="11991202" y="8488397"/>
            <a:ext cx="2541600" cy="1"/>
          </a:xfrm>
          <a:prstGeom prst="line">
            <a:avLst/>
          </a:prstGeom>
          <a:ln w="101600">
            <a:solidFill>
              <a:schemeClr val="accent1"/>
            </a:solidFill>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230" name="Line"/>
          <p:cNvSpPr>
            <a:spLocks noGrp="1"/>
          </p:cNvSpPr>
          <p:nvPr>
            <p:ph type="body" sz="quarter" idx="23"/>
          </p:nvPr>
        </p:nvSpPr>
        <p:spPr>
          <a:xfrm>
            <a:off x="18797306" y="8488397"/>
            <a:ext cx="2541600" cy="1"/>
          </a:xfrm>
          <a:prstGeom prst="line">
            <a:avLst/>
          </a:prstGeom>
          <a:ln w="101600">
            <a:solidFill>
              <a:schemeClr val="accent1"/>
            </a:solidFill>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231" name="Use no more than six milestone dates per slide…"/>
          <p:cNvSpPr>
            <a:spLocks noGrp="1"/>
          </p:cNvSpPr>
          <p:nvPr>
            <p:ph type="body" sz="quarter" idx="24"/>
          </p:nvPr>
        </p:nvSpPr>
        <p:spPr>
          <a:xfrm>
            <a:off x="15394254" y="3848099"/>
            <a:ext cx="4254501" cy="2755901"/>
          </a:xfrm>
          <a:prstGeom prst="rect">
            <a:avLst/>
          </a:prstGeom>
        </p:spPr>
        <p:txBody>
          <a:bodyPr anchor="b">
            <a:spAutoFit/>
          </a:bodyPr>
          <a:lstStyle/>
          <a:p>
            <a:pPr marL="0" indent="0" algn="l" defTabSz="825500">
              <a:spcBef>
                <a:spcPts val="2500"/>
              </a:spcBef>
              <a:buSzTx/>
              <a:buNone/>
              <a:defRPr sz="3600" b="0" spc="-36">
                <a:solidFill>
                  <a:srgbClr val="091E42"/>
                </a:solidFill>
              </a:defRPr>
            </a:pPr>
            <a:r>
              <a:t>Use no more than six milestone dates per slide</a:t>
            </a:r>
          </a:p>
          <a:p>
            <a:pPr marL="0" indent="0" algn="l" defTabSz="825500">
              <a:spcBef>
                <a:spcPts val="2500"/>
              </a:spcBef>
              <a:buSzTx/>
              <a:buNone/>
              <a:defRPr sz="3600" b="0" spc="-36">
                <a:solidFill>
                  <a:schemeClr val="accent1">
                    <a:lumOff val="-9925"/>
                  </a:schemeClr>
                </a:solidFill>
              </a:defRPr>
            </a:pPr>
            <a:r>
              <a:t>Timing</a:t>
            </a:r>
          </a:p>
        </p:txBody>
      </p:sp>
      <p:sp>
        <p:nvSpPr>
          <p:cNvPr id="232" name="Month…"/>
          <p:cNvSpPr>
            <a:spLocks noGrp="1"/>
          </p:cNvSpPr>
          <p:nvPr>
            <p:ph type="body" sz="quarter" idx="25"/>
          </p:nvPr>
        </p:nvSpPr>
        <p:spPr>
          <a:xfrm>
            <a:off x="11991202" y="9067799"/>
            <a:ext cx="4447967" cy="2755901"/>
          </a:xfrm>
          <a:prstGeom prst="rect">
            <a:avLst/>
          </a:prstGeom>
        </p:spPr>
        <p:txBody>
          <a:bodyPr anchor="t">
            <a:spAutoFit/>
          </a:bodyPr>
          <a:lstStyle/>
          <a:p>
            <a:pPr marL="0" indent="0" algn="l" defTabSz="825500">
              <a:spcBef>
                <a:spcPts val="2500"/>
              </a:spcBef>
              <a:buSzTx/>
              <a:buNone/>
              <a:defRPr sz="3600" b="0" spc="-36">
                <a:solidFill>
                  <a:schemeClr val="accent1">
                    <a:lumOff val="-9925"/>
                  </a:schemeClr>
                </a:solidFill>
              </a:defRPr>
            </a:pPr>
            <a:r>
              <a:t>Month</a:t>
            </a:r>
          </a:p>
          <a:p>
            <a:pPr marL="0" indent="0" algn="l" defTabSz="825500">
              <a:spcBef>
                <a:spcPts val="2500"/>
              </a:spcBef>
              <a:buSzTx/>
              <a:buNone/>
              <a:defRPr sz="3600" b="0" spc="-36">
                <a:solidFill>
                  <a:srgbClr val="091E42"/>
                </a:solidFill>
              </a:defRPr>
            </a:pPr>
            <a:r>
              <a:t>Don’t have to change the line size, but it is allowed here</a:t>
            </a:r>
          </a:p>
        </p:txBody>
      </p:sp>
      <p:sp>
        <p:nvSpPr>
          <p:cNvPr id="23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Blank_White">
    <p:bg>
      <p:bgPr>
        <a:solidFill>
          <a:srgbClr val="FFFFFF"/>
        </a:solidFill>
        <a:effectLst/>
      </p:bgPr>
    </p:bg>
    <p:spTree>
      <p:nvGrpSpPr>
        <p:cNvPr id="1" name=""/>
        <p:cNvGrpSpPr/>
        <p:nvPr/>
      </p:nvGrpSpPr>
      <p:grpSpPr>
        <a:xfrm>
          <a:off x="0" y="0"/>
          <a:ext cx="0" cy="0"/>
          <a:chOff x="0" y="0"/>
          <a:chExt cx="0" cy="0"/>
        </a:xfrm>
      </p:grpSpPr>
      <p:sp>
        <p:nvSpPr>
          <p:cNvPr id="1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meline_Overview">
    <p:bg>
      <p:bgPr>
        <a:solidFill>
          <a:srgbClr val="FFFFFF"/>
        </a:solidFill>
        <a:effectLst/>
      </p:bgPr>
    </p:bg>
    <p:spTree>
      <p:nvGrpSpPr>
        <p:cNvPr id="1" name=""/>
        <p:cNvGrpSpPr/>
        <p:nvPr/>
      </p:nvGrpSpPr>
      <p:grpSpPr>
        <a:xfrm>
          <a:off x="0" y="0"/>
          <a:ext cx="0" cy="0"/>
          <a:chOff x="0" y="0"/>
          <a:chExt cx="0" cy="0"/>
        </a:xfrm>
      </p:grpSpPr>
      <p:sp>
        <p:nvSpPr>
          <p:cNvPr id="240" name="Line"/>
          <p:cNvSpPr>
            <a:spLocks noGrp="1"/>
          </p:cNvSpPr>
          <p:nvPr>
            <p:ph type="body" sz="quarter" idx="13"/>
          </p:nvPr>
        </p:nvSpPr>
        <p:spPr>
          <a:xfrm flipV="1">
            <a:off x="12192000" y="9066400"/>
            <a:ext cx="0" cy="1887318"/>
          </a:xfrm>
          <a:prstGeom prst="line">
            <a:avLst/>
          </a:prstGeom>
          <a:ln w="76200">
            <a:solidFill>
              <a:schemeClr val="accent1"/>
            </a:solidFill>
            <a:tailEnd type="oval"/>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241" name="Line"/>
          <p:cNvSpPr>
            <a:spLocks noGrp="1"/>
          </p:cNvSpPr>
          <p:nvPr>
            <p:ph type="body" sz="quarter" idx="14"/>
          </p:nvPr>
        </p:nvSpPr>
        <p:spPr>
          <a:xfrm flipV="1">
            <a:off x="7929707" y="7064782"/>
            <a:ext cx="1" cy="3835055"/>
          </a:xfrm>
          <a:prstGeom prst="line">
            <a:avLst/>
          </a:prstGeom>
          <a:ln w="76200" cap="rnd">
            <a:solidFill>
              <a:schemeClr val="accent1"/>
            </a:solidFill>
            <a:custDash>
              <a:ds d="100000" sp="200000"/>
            </a:custDash>
            <a:round/>
            <a:tailEnd type="oval"/>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242" name="Line"/>
          <p:cNvSpPr>
            <a:spLocks noGrp="1"/>
          </p:cNvSpPr>
          <p:nvPr>
            <p:ph type="body" sz="quarter" idx="15"/>
          </p:nvPr>
        </p:nvSpPr>
        <p:spPr>
          <a:xfrm flipV="1">
            <a:off x="3682081" y="9066400"/>
            <a:ext cx="1" cy="1887318"/>
          </a:xfrm>
          <a:prstGeom prst="line">
            <a:avLst/>
          </a:prstGeom>
          <a:ln w="76200">
            <a:solidFill>
              <a:schemeClr val="accent1"/>
            </a:solidFill>
            <a:tailEnd type="oval"/>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243" name="Line"/>
          <p:cNvSpPr>
            <a:spLocks noGrp="1"/>
          </p:cNvSpPr>
          <p:nvPr>
            <p:ph type="body" sz="quarter" idx="16"/>
          </p:nvPr>
        </p:nvSpPr>
        <p:spPr>
          <a:xfrm flipV="1">
            <a:off x="20672584" y="9066400"/>
            <a:ext cx="1" cy="1887318"/>
          </a:xfrm>
          <a:prstGeom prst="line">
            <a:avLst/>
          </a:prstGeom>
          <a:ln w="76200">
            <a:solidFill>
              <a:schemeClr val="accent1"/>
            </a:solidFill>
            <a:tailEnd type="oval"/>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244" name="Line"/>
          <p:cNvSpPr>
            <a:spLocks noGrp="1"/>
          </p:cNvSpPr>
          <p:nvPr>
            <p:ph type="body" sz="quarter" idx="17"/>
          </p:nvPr>
        </p:nvSpPr>
        <p:spPr>
          <a:xfrm flipV="1">
            <a:off x="16436902" y="7064782"/>
            <a:ext cx="1" cy="3835055"/>
          </a:xfrm>
          <a:prstGeom prst="line">
            <a:avLst/>
          </a:prstGeom>
          <a:ln w="76200" cap="rnd">
            <a:solidFill>
              <a:schemeClr val="accent1"/>
            </a:solidFill>
            <a:custDash>
              <a:ds d="100000" sp="200000"/>
            </a:custDash>
            <a:round/>
            <a:tailEnd type="oval"/>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245" name="Timeline Context"/>
          <p:cNvSpPr>
            <a:spLocks noGrp="1"/>
          </p:cNvSpPr>
          <p:nvPr>
            <p:ph type="body" sz="quarter" idx="18"/>
          </p:nvPr>
        </p:nvSpPr>
        <p:spPr>
          <a:xfrm>
            <a:off x="1698321" y="1016396"/>
            <a:ext cx="20828001" cy="876301"/>
          </a:xfrm>
          <a:prstGeom prst="rect">
            <a:avLst/>
          </a:prstGeom>
        </p:spPr>
        <p:txBody>
          <a:bodyPr anchor="t">
            <a:spAutoFit/>
          </a:bodyPr>
          <a:lstStyle>
            <a:lvl1pPr marL="0" indent="0" algn="l" defTabSz="825500">
              <a:spcBef>
                <a:spcPts val="0"/>
              </a:spcBef>
              <a:buSzTx/>
              <a:buNone/>
              <a:defRPr sz="4800" b="0" cap="all" spc="144">
                <a:solidFill>
                  <a:srgbClr val="0747A6"/>
                </a:solidFill>
                <a:latin typeface="Circular Pro Black"/>
                <a:ea typeface="Circular Pro Black"/>
                <a:cs typeface="Circular Pro Black"/>
                <a:sym typeface="Circular Pro Black"/>
              </a:defRPr>
            </a:lvl1pPr>
          </a:lstStyle>
          <a:p>
            <a:r>
              <a:t>Timeline Context</a:t>
            </a:r>
          </a:p>
        </p:txBody>
      </p:sp>
      <p:sp>
        <p:nvSpPr>
          <p:cNvPr id="246" name="Line"/>
          <p:cNvSpPr/>
          <p:nvPr/>
        </p:nvSpPr>
        <p:spPr>
          <a:xfrm>
            <a:off x="1775024" y="2544916"/>
            <a:ext cx="2541599" cy="1"/>
          </a:xfrm>
          <a:prstGeom prst="line">
            <a:avLst/>
          </a:prstGeom>
          <a:ln w="101600">
            <a:solidFill>
              <a:srgbClr val="FFA927"/>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247" name="Line"/>
          <p:cNvSpPr/>
          <p:nvPr/>
        </p:nvSpPr>
        <p:spPr>
          <a:xfrm>
            <a:off x="-240651" y="11150202"/>
            <a:ext cx="24865302" cy="76208"/>
          </a:xfrm>
          <a:prstGeom prst="line">
            <a:avLst/>
          </a:prstGeom>
          <a:ln w="101600">
            <a:solidFill>
              <a:srgbClr val="C1C7D0"/>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248" name="This is your overview timeline slide option"/>
          <p:cNvSpPr>
            <a:spLocks noGrp="1"/>
          </p:cNvSpPr>
          <p:nvPr>
            <p:ph type="body" sz="quarter" idx="19"/>
          </p:nvPr>
        </p:nvSpPr>
        <p:spPr>
          <a:xfrm>
            <a:off x="1777081" y="6952213"/>
            <a:ext cx="3810001" cy="1854201"/>
          </a:xfrm>
          <a:prstGeom prst="rect">
            <a:avLst/>
          </a:prstGeom>
        </p:spPr>
        <p:txBody>
          <a:bodyPr anchor="b">
            <a:spAutoFit/>
          </a:bodyPr>
          <a:lstStyle>
            <a:lvl1pPr marL="0" indent="0" defTabSz="825500">
              <a:spcBef>
                <a:spcPts val="0"/>
              </a:spcBef>
              <a:buSzTx/>
              <a:buNone/>
              <a:defRPr sz="3600" b="0" spc="-36">
                <a:solidFill>
                  <a:srgbClr val="091E42"/>
                </a:solidFill>
              </a:defRPr>
            </a:lvl1pPr>
          </a:lstStyle>
          <a:p>
            <a:r>
              <a:t>This is your overview timeline slide option</a:t>
            </a:r>
          </a:p>
        </p:txBody>
      </p:sp>
      <p:sp>
        <p:nvSpPr>
          <p:cNvPr id="249" name="You can also place assets from the Graphic Assets Deck"/>
          <p:cNvSpPr>
            <a:spLocks noGrp="1"/>
          </p:cNvSpPr>
          <p:nvPr>
            <p:ph type="body" sz="quarter" idx="20"/>
          </p:nvPr>
        </p:nvSpPr>
        <p:spPr>
          <a:xfrm>
            <a:off x="6024707" y="4366396"/>
            <a:ext cx="3810001" cy="2438401"/>
          </a:xfrm>
          <a:prstGeom prst="rect">
            <a:avLst/>
          </a:prstGeom>
        </p:spPr>
        <p:txBody>
          <a:bodyPr anchor="b">
            <a:spAutoFit/>
          </a:bodyPr>
          <a:lstStyle>
            <a:lvl1pPr marL="0" indent="0" defTabSz="825500">
              <a:spcBef>
                <a:spcPts val="0"/>
              </a:spcBef>
              <a:buSzTx/>
              <a:buNone/>
              <a:defRPr sz="3600" b="0" spc="-36">
                <a:solidFill>
                  <a:srgbClr val="091E42"/>
                </a:solidFill>
              </a:defRPr>
            </a:lvl1pPr>
          </a:lstStyle>
          <a:p>
            <a:r>
              <a:t>You can also place assets from the Graphic Assets Deck</a:t>
            </a:r>
          </a:p>
        </p:txBody>
      </p:sp>
      <p:sp>
        <p:nvSpPr>
          <p:cNvPr id="250" name="Minimize text as much as possible"/>
          <p:cNvSpPr>
            <a:spLocks noGrp="1"/>
          </p:cNvSpPr>
          <p:nvPr>
            <p:ph type="body" sz="quarter" idx="21"/>
          </p:nvPr>
        </p:nvSpPr>
        <p:spPr>
          <a:xfrm>
            <a:off x="10287000" y="7536413"/>
            <a:ext cx="3810000" cy="1270001"/>
          </a:xfrm>
          <a:prstGeom prst="rect">
            <a:avLst/>
          </a:prstGeom>
        </p:spPr>
        <p:txBody>
          <a:bodyPr anchor="b">
            <a:spAutoFit/>
          </a:bodyPr>
          <a:lstStyle>
            <a:lvl1pPr marL="0" indent="0" defTabSz="825500">
              <a:spcBef>
                <a:spcPts val="0"/>
              </a:spcBef>
              <a:buSzTx/>
              <a:buNone/>
              <a:defRPr sz="3600" b="0" spc="-36">
                <a:solidFill>
                  <a:srgbClr val="091E42"/>
                </a:solidFill>
              </a:defRPr>
            </a:lvl1pPr>
          </a:lstStyle>
          <a:p>
            <a:r>
              <a:t>Minimize text as much as possible</a:t>
            </a:r>
          </a:p>
        </p:txBody>
      </p:sp>
      <p:sp>
        <p:nvSpPr>
          <p:cNvPr id="251" name="Use no more than six milestone dates per slide"/>
          <p:cNvSpPr>
            <a:spLocks noGrp="1"/>
          </p:cNvSpPr>
          <p:nvPr>
            <p:ph type="body" sz="quarter" idx="22"/>
          </p:nvPr>
        </p:nvSpPr>
        <p:spPr>
          <a:xfrm>
            <a:off x="14281205" y="4950596"/>
            <a:ext cx="4249409" cy="1854201"/>
          </a:xfrm>
          <a:prstGeom prst="rect">
            <a:avLst/>
          </a:prstGeom>
        </p:spPr>
        <p:txBody>
          <a:bodyPr anchor="b">
            <a:spAutoFit/>
          </a:bodyPr>
          <a:lstStyle>
            <a:lvl1pPr marL="0" indent="0" defTabSz="825500">
              <a:spcBef>
                <a:spcPts val="0"/>
              </a:spcBef>
              <a:buSzTx/>
              <a:buNone/>
              <a:defRPr sz="3600" b="0" spc="-36">
                <a:solidFill>
                  <a:srgbClr val="091E42"/>
                </a:solidFill>
              </a:defRPr>
            </a:lvl1pPr>
          </a:lstStyle>
          <a:p>
            <a:r>
              <a:t>Use no more than six milestone dates per slide</a:t>
            </a:r>
          </a:p>
        </p:txBody>
      </p:sp>
      <p:sp>
        <p:nvSpPr>
          <p:cNvPr id="252" name="If you need more, add an additional slide and continue"/>
          <p:cNvSpPr>
            <a:spLocks noGrp="1"/>
          </p:cNvSpPr>
          <p:nvPr>
            <p:ph type="body" sz="quarter" idx="23"/>
          </p:nvPr>
        </p:nvSpPr>
        <p:spPr>
          <a:xfrm>
            <a:off x="18767586" y="6952213"/>
            <a:ext cx="3810001" cy="1854201"/>
          </a:xfrm>
          <a:prstGeom prst="rect">
            <a:avLst/>
          </a:prstGeom>
        </p:spPr>
        <p:txBody>
          <a:bodyPr anchor="b">
            <a:spAutoFit/>
          </a:bodyPr>
          <a:lstStyle>
            <a:lvl1pPr marL="0" indent="0" defTabSz="825500">
              <a:spcBef>
                <a:spcPts val="0"/>
              </a:spcBef>
              <a:buSzTx/>
              <a:buNone/>
              <a:defRPr sz="3600" b="0" spc="-36">
                <a:solidFill>
                  <a:srgbClr val="091E42"/>
                </a:solidFill>
              </a:defRPr>
            </a:lvl1pPr>
          </a:lstStyle>
          <a:p>
            <a:r>
              <a:t>If you need more, add an additional slide and continue</a:t>
            </a:r>
          </a:p>
        </p:txBody>
      </p:sp>
      <p:sp>
        <p:nvSpPr>
          <p:cNvPr id="253" name="1987"/>
          <p:cNvSpPr>
            <a:spLocks noGrp="1"/>
          </p:cNvSpPr>
          <p:nvPr>
            <p:ph type="body" sz="quarter" idx="24"/>
          </p:nvPr>
        </p:nvSpPr>
        <p:spPr>
          <a:xfrm>
            <a:off x="2717694" y="10826717"/>
            <a:ext cx="1928774" cy="669251"/>
          </a:xfrm>
          <a:prstGeom prst="roundRect">
            <a:avLst>
              <a:gd name="adj" fmla="val 11386"/>
            </a:avLst>
          </a:prstGeom>
          <a:solidFill>
            <a:srgbClr val="0747A6"/>
          </a:solidFill>
        </p:spPr>
        <p:txBody>
          <a:bodyPr>
            <a:noAutofit/>
          </a:bodyPr>
          <a:lstStyle>
            <a:lvl1pPr marL="0" indent="0" defTabSz="825500">
              <a:spcBef>
                <a:spcPts val="0"/>
              </a:spcBef>
              <a:buSzTx/>
              <a:buNone/>
              <a:defRPr sz="2800" spc="-28"/>
            </a:lvl1pPr>
          </a:lstStyle>
          <a:p>
            <a:r>
              <a:t>1987</a:t>
            </a:r>
          </a:p>
        </p:txBody>
      </p:sp>
      <p:sp>
        <p:nvSpPr>
          <p:cNvPr id="254" name="1998"/>
          <p:cNvSpPr>
            <a:spLocks noGrp="1"/>
          </p:cNvSpPr>
          <p:nvPr>
            <p:ph type="body" sz="quarter" idx="25"/>
          </p:nvPr>
        </p:nvSpPr>
        <p:spPr>
          <a:xfrm>
            <a:off x="6965320" y="10826717"/>
            <a:ext cx="1928775" cy="669251"/>
          </a:xfrm>
          <a:prstGeom prst="roundRect">
            <a:avLst>
              <a:gd name="adj" fmla="val 11386"/>
            </a:avLst>
          </a:prstGeom>
          <a:solidFill>
            <a:srgbClr val="0747A6"/>
          </a:solidFill>
        </p:spPr>
        <p:txBody>
          <a:bodyPr>
            <a:noAutofit/>
          </a:bodyPr>
          <a:lstStyle>
            <a:lvl1pPr marL="0" indent="0" defTabSz="825500">
              <a:spcBef>
                <a:spcPts val="0"/>
              </a:spcBef>
              <a:buSzTx/>
              <a:buNone/>
              <a:defRPr sz="2800" spc="-28"/>
            </a:lvl1pPr>
          </a:lstStyle>
          <a:p>
            <a:r>
              <a:t>1998</a:t>
            </a:r>
          </a:p>
        </p:txBody>
      </p:sp>
      <p:sp>
        <p:nvSpPr>
          <p:cNvPr id="255" name="2005"/>
          <p:cNvSpPr>
            <a:spLocks noGrp="1"/>
          </p:cNvSpPr>
          <p:nvPr>
            <p:ph type="body" sz="quarter" idx="26"/>
          </p:nvPr>
        </p:nvSpPr>
        <p:spPr>
          <a:xfrm>
            <a:off x="11227613" y="10826717"/>
            <a:ext cx="1928774" cy="669251"/>
          </a:xfrm>
          <a:prstGeom prst="roundRect">
            <a:avLst>
              <a:gd name="adj" fmla="val 11386"/>
            </a:avLst>
          </a:prstGeom>
          <a:solidFill>
            <a:srgbClr val="0747A6"/>
          </a:solidFill>
        </p:spPr>
        <p:txBody>
          <a:bodyPr>
            <a:noAutofit/>
          </a:bodyPr>
          <a:lstStyle>
            <a:lvl1pPr marL="0" indent="0" defTabSz="825500">
              <a:spcBef>
                <a:spcPts val="0"/>
              </a:spcBef>
              <a:buSzTx/>
              <a:buNone/>
              <a:defRPr sz="2800" spc="-28"/>
            </a:lvl1pPr>
          </a:lstStyle>
          <a:p>
            <a:r>
              <a:t>2005</a:t>
            </a:r>
          </a:p>
        </p:txBody>
      </p:sp>
      <p:sp>
        <p:nvSpPr>
          <p:cNvPr id="256" name="2009"/>
          <p:cNvSpPr>
            <a:spLocks noGrp="1"/>
          </p:cNvSpPr>
          <p:nvPr>
            <p:ph type="body" sz="quarter" idx="27"/>
          </p:nvPr>
        </p:nvSpPr>
        <p:spPr>
          <a:xfrm>
            <a:off x="15472516" y="10826717"/>
            <a:ext cx="1928774" cy="669251"/>
          </a:xfrm>
          <a:prstGeom prst="roundRect">
            <a:avLst>
              <a:gd name="adj" fmla="val 11386"/>
            </a:avLst>
          </a:prstGeom>
          <a:solidFill>
            <a:srgbClr val="0747A6"/>
          </a:solidFill>
        </p:spPr>
        <p:txBody>
          <a:bodyPr>
            <a:noAutofit/>
          </a:bodyPr>
          <a:lstStyle>
            <a:lvl1pPr marL="0" indent="0" defTabSz="825500">
              <a:spcBef>
                <a:spcPts val="0"/>
              </a:spcBef>
              <a:buSzTx/>
              <a:buNone/>
              <a:defRPr sz="2800" spc="-28"/>
            </a:lvl1pPr>
          </a:lstStyle>
          <a:p>
            <a:r>
              <a:t>2009</a:t>
            </a:r>
          </a:p>
        </p:txBody>
      </p:sp>
      <p:sp>
        <p:nvSpPr>
          <p:cNvPr id="257" name="Present"/>
          <p:cNvSpPr>
            <a:spLocks noGrp="1"/>
          </p:cNvSpPr>
          <p:nvPr>
            <p:ph type="body" sz="quarter" idx="28"/>
          </p:nvPr>
        </p:nvSpPr>
        <p:spPr>
          <a:xfrm>
            <a:off x="19708198" y="10826717"/>
            <a:ext cx="1928775" cy="669251"/>
          </a:xfrm>
          <a:prstGeom prst="roundRect">
            <a:avLst>
              <a:gd name="adj" fmla="val 11386"/>
            </a:avLst>
          </a:prstGeom>
          <a:solidFill>
            <a:srgbClr val="0747A6"/>
          </a:solidFill>
        </p:spPr>
        <p:txBody>
          <a:bodyPr>
            <a:noAutofit/>
          </a:bodyPr>
          <a:lstStyle>
            <a:lvl1pPr marL="0" indent="0" defTabSz="825500">
              <a:spcBef>
                <a:spcPts val="0"/>
              </a:spcBef>
              <a:buSzTx/>
              <a:buNone/>
              <a:defRPr sz="2800" spc="-28"/>
            </a:lvl1pPr>
          </a:lstStyle>
          <a:p>
            <a:r>
              <a:t>Present</a:t>
            </a:r>
          </a:p>
        </p:txBody>
      </p:sp>
      <p:sp>
        <p:nvSpPr>
          <p:cNvPr id="25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Big Statement with Illustration_White">
    <p:bg>
      <p:bgPr>
        <a:solidFill>
          <a:srgbClr val="FFFFFF"/>
        </a:solidFill>
        <a:effectLst/>
      </p:bgPr>
    </p:bg>
    <p:spTree>
      <p:nvGrpSpPr>
        <p:cNvPr id="1" name=""/>
        <p:cNvGrpSpPr/>
        <p:nvPr/>
      </p:nvGrpSpPr>
      <p:grpSpPr>
        <a:xfrm>
          <a:off x="0" y="0"/>
          <a:ext cx="0" cy="0"/>
          <a:chOff x="0" y="0"/>
          <a:chExt cx="0" cy="0"/>
        </a:xfrm>
      </p:grpSpPr>
      <p:sp>
        <p:nvSpPr>
          <p:cNvPr id="265" name="Context"/>
          <p:cNvSpPr>
            <a:spLocks noGrp="1"/>
          </p:cNvSpPr>
          <p:nvPr>
            <p:ph type="body" sz="quarter" idx="13"/>
          </p:nvPr>
        </p:nvSpPr>
        <p:spPr>
          <a:xfrm>
            <a:off x="1698321" y="1016396"/>
            <a:ext cx="20828001" cy="876301"/>
          </a:xfrm>
          <a:prstGeom prst="rect">
            <a:avLst/>
          </a:prstGeom>
        </p:spPr>
        <p:txBody>
          <a:bodyPr anchor="t">
            <a:spAutoFit/>
          </a:bodyPr>
          <a:lstStyle>
            <a:lvl1pPr marL="0" indent="0" algn="l" defTabSz="825500">
              <a:spcBef>
                <a:spcPts val="0"/>
              </a:spcBef>
              <a:buSzTx/>
              <a:buNone/>
              <a:defRPr sz="4800" b="0" cap="all" spc="144">
                <a:solidFill>
                  <a:srgbClr val="0747A6"/>
                </a:solidFill>
                <a:latin typeface="Circular Pro Black"/>
                <a:ea typeface="Circular Pro Black"/>
                <a:cs typeface="Circular Pro Black"/>
                <a:sym typeface="Circular Pro Black"/>
              </a:defRPr>
            </a:lvl1pPr>
          </a:lstStyle>
          <a:p>
            <a:r>
              <a:t>Context</a:t>
            </a:r>
          </a:p>
        </p:txBody>
      </p:sp>
      <p:sp>
        <p:nvSpPr>
          <p:cNvPr id="266" name="Line"/>
          <p:cNvSpPr/>
          <p:nvPr/>
        </p:nvSpPr>
        <p:spPr>
          <a:xfrm>
            <a:off x="1775024" y="2544916"/>
            <a:ext cx="2541599" cy="1"/>
          </a:xfrm>
          <a:prstGeom prst="line">
            <a:avLst/>
          </a:prstGeom>
          <a:ln w="101600">
            <a:solidFill>
              <a:schemeClr val="accent3"/>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267" name="Use illustrations from the Graphic Assets Deck to support point"/>
          <p:cNvSpPr>
            <a:spLocks noGrp="1"/>
          </p:cNvSpPr>
          <p:nvPr>
            <p:ph type="body" sz="half" idx="14"/>
          </p:nvPr>
        </p:nvSpPr>
        <p:spPr>
          <a:xfrm>
            <a:off x="1700607" y="3556000"/>
            <a:ext cx="12317680" cy="7823200"/>
          </a:xfrm>
          <a:prstGeom prst="rect">
            <a:avLst/>
          </a:prstGeom>
        </p:spPr>
        <p:txBody>
          <a:bodyPr anchor="t">
            <a:spAutoFit/>
          </a:bodyPr>
          <a:lstStyle>
            <a:lvl1pPr marL="0" indent="0" algn="l" defTabSz="825500">
              <a:spcBef>
                <a:spcPts val="0"/>
              </a:spcBef>
              <a:buSzTx/>
              <a:buNone/>
              <a:defRPr sz="12000" spc="-119">
                <a:solidFill>
                  <a:srgbClr val="0747A6"/>
                </a:solidFill>
              </a:defRPr>
            </a:lvl1pPr>
          </a:lstStyle>
          <a:p>
            <a:r>
              <a:t>Use illustrations from the Graphic Assets Deck to support point</a:t>
            </a:r>
          </a:p>
        </p:txBody>
      </p:sp>
      <p:sp>
        <p:nvSpPr>
          <p:cNvPr id="268" name="Image"/>
          <p:cNvSpPr>
            <a:spLocks noGrp="1"/>
          </p:cNvSpPr>
          <p:nvPr>
            <p:ph type="pic" sz="quarter" idx="15"/>
          </p:nvPr>
        </p:nvSpPr>
        <p:spPr>
          <a:xfrm>
            <a:off x="16616808" y="7467600"/>
            <a:ext cx="5136519" cy="4232540"/>
          </a:xfrm>
          <a:prstGeom prst="rect">
            <a:avLst/>
          </a:prstGeom>
        </p:spPr>
        <p:txBody>
          <a:bodyPr lIns="91439" tIns="45719" rIns="91439" bIns="45719" anchor="t">
            <a:noAutofit/>
          </a:bodyPr>
          <a:lstStyle/>
          <a:p>
            <a:endParaRPr/>
          </a:p>
        </p:txBody>
      </p:sp>
      <p:sp>
        <p:nvSpPr>
          <p:cNvPr id="26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Big Statement with Illustration_N900">
    <p:bg>
      <p:bgPr>
        <a:solidFill>
          <a:srgbClr val="091E42"/>
        </a:solidFill>
        <a:effectLst/>
      </p:bgPr>
    </p:bg>
    <p:spTree>
      <p:nvGrpSpPr>
        <p:cNvPr id="1" name=""/>
        <p:cNvGrpSpPr/>
        <p:nvPr/>
      </p:nvGrpSpPr>
      <p:grpSpPr>
        <a:xfrm>
          <a:off x="0" y="0"/>
          <a:ext cx="0" cy="0"/>
          <a:chOff x="0" y="0"/>
          <a:chExt cx="0" cy="0"/>
        </a:xfrm>
      </p:grpSpPr>
      <p:sp>
        <p:nvSpPr>
          <p:cNvPr id="276" name="Use illustrations from the Graphic Assets Deck to support point"/>
          <p:cNvSpPr>
            <a:spLocks noGrp="1"/>
          </p:cNvSpPr>
          <p:nvPr>
            <p:ph type="body" sz="half" idx="13"/>
          </p:nvPr>
        </p:nvSpPr>
        <p:spPr>
          <a:xfrm>
            <a:off x="1701800" y="3560264"/>
            <a:ext cx="12320191" cy="7823201"/>
          </a:xfrm>
          <a:prstGeom prst="rect">
            <a:avLst/>
          </a:prstGeom>
        </p:spPr>
        <p:txBody>
          <a:bodyPr anchor="t">
            <a:spAutoFit/>
          </a:bodyPr>
          <a:lstStyle>
            <a:lvl1pPr marL="0" indent="0" algn="l" defTabSz="825500">
              <a:spcBef>
                <a:spcPts val="0"/>
              </a:spcBef>
              <a:buSzTx/>
              <a:buNone/>
              <a:defRPr sz="12000" spc="-119"/>
            </a:lvl1pPr>
          </a:lstStyle>
          <a:p>
            <a:r>
              <a:t>Use illustrations from the Graphic Assets Deck to support point</a:t>
            </a:r>
          </a:p>
        </p:txBody>
      </p:sp>
      <p:sp>
        <p:nvSpPr>
          <p:cNvPr id="277" name="Context"/>
          <p:cNvSpPr>
            <a:spLocks noGrp="1"/>
          </p:cNvSpPr>
          <p:nvPr>
            <p:ph type="body" sz="quarter" idx="14"/>
          </p:nvPr>
        </p:nvSpPr>
        <p:spPr>
          <a:xfrm>
            <a:off x="1701800" y="1016000"/>
            <a:ext cx="20828000" cy="876300"/>
          </a:xfrm>
          <a:prstGeom prst="rect">
            <a:avLst/>
          </a:prstGeom>
        </p:spPr>
        <p:txBody>
          <a:bodyPr anchor="t">
            <a:spAutoFit/>
          </a:bodyPr>
          <a:lstStyle>
            <a:lvl1pPr marL="0" indent="0" algn="l" defTabSz="825500">
              <a:spcBef>
                <a:spcPts val="0"/>
              </a:spcBef>
              <a:buSzTx/>
              <a:buNone/>
              <a:defRPr sz="4800" b="0" cap="all" spc="144">
                <a:latin typeface="Circular Pro Black"/>
                <a:ea typeface="Circular Pro Black"/>
                <a:cs typeface="Circular Pro Black"/>
                <a:sym typeface="Circular Pro Black"/>
              </a:defRPr>
            </a:lvl1pPr>
          </a:lstStyle>
          <a:p>
            <a:r>
              <a:t>Context</a:t>
            </a:r>
          </a:p>
        </p:txBody>
      </p:sp>
      <p:sp>
        <p:nvSpPr>
          <p:cNvPr id="278" name="Line"/>
          <p:cNvSpPr/>
          <p:nvPr/>
        </p:nvSpPr>
        <p:spPr>
          <a:xfrm>
            <a:off x="1775024" y="2544916"/>
            <a:ext cx="2541599" cy="1"/>
          </a:xfrm>
          <a:prstGeom prst="line">
            <a:avLst/>
          </a:prstGeom>
          <a:ln w="101600">
            <a:solidFill>
              <a:schemeClr val="accent2"/>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279" name="Image"/>
          <p:cNvSpPr>
            <a:spLocks noGrp="1"/>
          </p:cNvSpPr>
          <p:nvPr>
            <p:ph type="pic" sz="quarter" idx="15"/>
          </p:nvPr>
        </p:nvSpPr>
        <p:spPr>
          <a:xfrm>
            <a:off x="16707815" y="6435699"/>
            <a:ext cx="5269943" cy="5193060"/>
          </a:xfrm>
          <a:prstGeom prst="rect">
            <a:avLst/>
          </a:prstGeom>
        </p:spPr>
        <p:txBody>
          <a:bodyPr lIns="91439" tIns="45719" rIns="91439" bIns="45719" anchor="t">
            <a:noAutofit/>
          </a:bodyPr>
          <a:lstStyle/>
          <a:p>
            <a:endParaRPr/>
          </a:p>
        </p:txBody>
      </p:sp>
      <p:sp>
        <p:nvSpPr>
          <p:cNvPr id="28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Big Point with Illustration">
    <p:bg>
      <p:bgPr>
        <a:solidFill>
          <a:srgbClr val="091E42"/>
        </a:solidFill>
        <a:effectLst/>
      </p:bgPr>
    </p:bg>
    <p:spTree>
      <p:nvGrpSpPr>
        <p:cNvPr id="1" name=""/>
        <p:cNvGrpSpPr/>
        <p:nvPr/>
      </p:nvGrpSpPr>
      <p:grpSpPr>
        <a:xfrm>
          <a:off x="0" y="0"/>
          <a:ext cx="0" cy="0"/>
          <a:chOff x="0" y="0"/>
          <a:chExt cx="0" cy="0"/>
        </a:xfrm>
      </p:grpSpPr>
      <p:sp>
        <p:nvSpPr>
          <p:cNvPr id="287" name="Keep your big points short &amp; sweet"/>
          <p:cNvSpPr>
            <a:spLocks noGrp="1"/>
          </p:cNvSpPr>
          <p:nvPr>
            <p:ph type="body" sz="half" idx="13"/>
          </p:nvPr>
        </p:nvSpPr>
        <p:spPr>
          <a:xfrm>
            <a:off x="13456329" y="2925762"/>
            <a:ext cx="9144001" cy="7864476"/>
          </a:xfrm>
          <a:prstGeom prst="rect">
            <a:avLst/>
          </a:prstGeom>
        </p:spPr>
        <p:txBody>
          <a:bodyPr lIns="71437" tIns="71437" rIns="71437" bIns="71437">
            <a:spAutoFit/>
          </a:bodyPr>
          <a:lstStyle>
            <a:lvl1pPr marL="0" indent="0" defTabSz="825500">
              <a:spcBef>
                <a:spcPts val="0"/>
              </a:spcBef>
              <a:buSzTx/>
              <a:buNone/>
              <a:defRPr sz="12000" spc="-119"/>
            </a:lvl1pPr>
          </a:lstStyle>
          <a:p>
            <a:r>
              <a:t>Keep your big points short &amp; sweet</a:t>
            </a:r>
          </a:p>
        </p:txBody>
      </p:sp>
      <p:sp>
        <p:nvSpPr>
          <p:cNvPr id="288" name="Rectangle"/>
          <p:cNvSpPr/>
          <p:nvPr/>
        </p:nvSpPr>
        <p:spPr>
          <a:xfrm>
            <a:off x="0" y="0"/>
            <a:ext cx="12192001" cy="13716001"/>
          </a:xfrm>
          <a:prstGeom prst="rect">
            <a:avLst/>
          </a:prstGeom>
          <a:solidFill>
            <a:srgbClr val="FFFFFF"/>
          </a:solidFill>
          <a:ln w="12700">
            <a:miter lim="400000"/>
          </a:ln>
        </p:spPr>
        <p:txBody>
          <a:bodyPr lIns="50800" tIns="50800" rIns="50800" bIns="50800" anchor="ctr"/>
          <a:lstStyle/>
          <a:p>
            <a:pPr>
              <a:defRPr sz="3600" spc="-36"/>
            </a:pPr>
            <a:endParaRPr/>
          </a:p>
        </p:txBody>
      </p:sp>
      <p:sp>
        <p:nvSpPr>
          <p:cNvPr id="289" name="Image"/>
          <p:cNvSpPr>
            <a:spLocks noGrp="1"/>
          </p:cNvSpPr>
          <p:nvPr>
            <p:ph type="pic" sz="half" idx="14"/>
          </p:nvPr>
        </p:nvSpPr>
        <p:spPr>
          <a:xfrm>
            <a:off x="1486768" y="3054375"/>
            <a:ext cx="9218465" cy="7607250"/>
          </a:xfrm>
          <a:prstGeom prst="rect">
            <a:avLst/>
          </a:prstGeom>
        </p:spPr>
        <p:txBody>
          <a:bodyPr lIns="91439" tIns="45719" rIns="91439" bIns="45719" anchor="t">
            <a:noAutofit/>
          </a:bodyPr>
          <a:lstStyle/>
          <a:p>
            <a:endParaRPr/>
          </a:p>
        </p:txBody>
      </p:sp>
      <p:sp>
        <p:nvSpPr>
          <p:cNvPr id="29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Single Point Illustration">
    <p:bg>
      <p:bgPr>
        <a:solidFill>
          <a:srgbClr val="FFFFFF"/>
        </a:solidFill>
        <a:effectLst/>
      </p:bgPr>
    </p:bg>
    <p:spTree>
      <p:nvGrpSpPr>
        <p:cNvPr id="1" name=""/>
        <p:cNvGrpSpPr/>
        <p:nvPr/>
      </p:nvGrpSpPr>
      <p:grpSpPr>
        <a:xfrm>
          <a:off x="0" y="0"/>
          <a:ext cx="0" cy="0"/>
          <a:chOff x="0" y="0"/>
          <a:chExt cx="0" cy="0"/>
        </a:xfrm>
      </p:grpSpPr>
      <p:sp>
        <p:nvSpPr>
          <p:cNvPr id="297" name="Talking point…"/>
          <p:cNvSpPr>
            <a:spLocks noGrp="1"/>
          </p:cNvSpPr>
          <p:nvPr>
            <p:ph type="body" sz="quarter" idx="13"/>
          </p:nvPr>
        </p:nvSpPr>
        <p:spPr>
          <a:xfrm>
            <a:off x="12190321" y="4324153"/>
            <a:ext cx="10417562" cy="3897631"/>
          </a:xfrm>
          <a:prstGeom prst="rect">
            <a:avLst/>
          </a:prstGeom>
        </p:spPr>
        <p:txBody>
          <a:bodyPr anchor="t">
            <a:spAutoFit/>
          </a:bodyPr>
          <a:lstStyle/>
          <a:p>
            <a:pPr marL="0" indent="0" algn="l" defTabSz="825500">
              <a:lnSpc>
                <a:spcPct val="90000"/>
              </a:lnSpc>
              <a:spcBef>
                <a:spcPts val="2500"/>
              </a:spcBef>
              <a:buSzTx/>
              <a:buNone/>
              <a:defRPr sz="8000" spc="-79">
                <a:solidFill>
                  <a:srgbClr val="253858"/>
                </a:solidFill>
              </a:defRPr>
            </a:pPr>
            <a:r>
              <a:t>Talking point</a:t>
            </a:r>
          </a:p>
          <a:p>
            <a:pPr marL="0" indent="0" algn="l" defTabSz="825500">
              <a:spcBef>
                <a:spcPts val="0"/>
              </a:spcBef>
              <a:buSzTx/>
              <a:buNone/>
              <a:defRPr sz="4800" b="0" spc="-48">
                <a:solidFill>
                  <a:srgbClr val="091E42"/>
                </a:solidFill>
              </a:defRPr>
            </a:pPr>
            <a:r>
              <a:t>Supporting text should be brief </a:t>
            </a:r>
            <a:br/>
            <a:r>
              <a:t>and no longer than 4 lines. Limit one talking point and image per slide. </a:t>
            </a:r>
          </a:p>
        </p:txBody>
      </p:sp>
      <p:sp>
        <p:nvSpPr>
          <p:cNvPr id="298" name="pasted-image.pdf"/>
          <p:cNvSpPr>
            <a:spLocks noGrp="1"/>
          </p:cNvSpPr>
          <p:nvPr>
            <p:ph type="pic" sz="quarter" idx="14"/>
          </p:nvPr>
        </p:nvSpPr>
        <p:spPr>
          <a:xfrm>
            <a:off x="2985560" y="3815637"/>
            <a:ext cx="9341130" cy="6540458"/>
          </a:xfrm>
          <a:prstGeom prst="rect">
            <a:avLst/>
          </a:prstGeom>
        </p:spPr>
        <p:txBody>
          <a:bodyPr lIns="91439" tIns="45719" rIns="91439" bIns="45719" anchor="t">
            <a:noAutofit/>
          </a:bodyPr>
          <a:lstStyle/>
          <a:p>
            <a:endParaRPr/>
          </a:p>
        </p:txBody>
      </p:sp>
      <p:sp>
        <p:nvSpPr>
          <p:cNvPr id="29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2 Illustrations">
    <p:bg>
      <p:bgPr>
        <a:solidFill>
          <a:srgbClr val="FFFFFF"/>
        </a:solidFill>
        <a:effectLst/>
      </p:bgPr>
    </p:bg>
    <p:spTree>
      <p:nvGrpSpPr>
        <p:cNvPr id="1" name=""/>
        <p:cNvGrpSpPr/>
        <p:nvPr/>
      </p:nvGrpSpPr>
      <p:grpSpPr>
        <a:xfrm>
          <a:off x="0" y="0"/>
          <a:ext cx="0" cy="0"/>
          <a:chOff x="0" y="0"/>
          <a:chExt cx="0" cy="0"/>
        </a:xfrm>
      </p:grpSpPr>
      <p:sp>
        <p:nvSpPr>
          <p:cNvPr id="306" name="Illustrations…"/>
          <p:cNvSpPr>
            <a:spLocks noGrp="1"/>
          </p:cNvSpPr>
          <p:nvPr>
            <p:ph type="body" sz="quarter" idx="13"/>
          </p:nvPr>
        </p:nvSpPr>
        <p:spPr>
          <a:xfrm>
            <a:off x="4824335" y="7556500"/>
            <a:ext cx="6099849" cy="2276475"/>
          </a:xfrm>
          <a:prstGeom prst="rect">
            <a:avLst/>
          </a:prstGeom>
        </p:spPr>
        <p:txBody>
          <a:bodyPr lIns="71437" tIns="71437" rIns="71437" bIns="71437" anchor="t">
            <a:spAutoFit/>
          </a:bodyPr>
          <a:lstStyle/>
          <a:p>
            <a:pPr marL="0" indent="0" defTabSz="825500">
              <a:spcBef>
                <a:spcPts val="1500"/>
              </a:spcBef>
              <a:buSzTx/>
              <a:buNone/>
              <a:defRPr sz="4800" spc="-48">
                <a:solidFill>
                  <a:srgbClr val="253858"/>
                </a:solidFill>
              </a:defRPr>
            </a:pPr>
            <a:r>
              <a:t>Illustrations</a:t>
            </a:r>
          </a:p>
          <a:p>
            <a:pPr marL="0" indent="0" defTabSz="825500">
              <a:spcBef>
                <a:spcPts val="0"/>
              </a:spcBef>
              <a:buSzTx/>
              <a:buNone/>
              <a:defRPr sz="3600" b="0" spc="-36">
                <a:solidFill>
                  <a:srgbClr val="091E42"/>
                </a:solidFill>
              </a:defRPr>
            </a:pPr>
            <a:r>
              <a:t>Utilize spot illustrations from the Graphic Assets Deck.</a:t>
            </a:r>
          </a:p>
        </p:txBody>
      </p:sp>
      <p:sp>
        <p:nvSpPr>
          <p:cNvPr id="307" name="Line"/>
          <p:cNvSpPr/>
          <p:nvPr/>
        </p:nvSpPr>
        <p:spPr>
          <a:xfrm flipH="1">
            <a:off x="12191999" y="4568605"/>
            <a:ext cx="1" cy="5080001"/>
          </a:xfrm>
          <a:prstGeom prst="line">
            <a:avLst/>
          </a:prstGeom>
          <a:ln w="50800">
            <a:solidFill>
              <a:srgbClr val="C1C7D0"/>
            </a:solidFill>
            <a:miter lim="400000"/>
          </a:ln>
        </p:spPr>
        <p:txBody>
          <a:bodyPr lIns="71437" tIns="71437" rIns="71437" bIns="71437" anchor="ctr"/>
          <a:lstStyle/>
          <a:p>
            <a:pPr algn="ctr" defTabSz="622300">
              <a:defRPr sz="52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08" name="Separators…"/>
          <p:cNvSpPr>
            <a:spLocks noGrp="1"/>
          </p:cNvSpPr>
          <p:nvPr>
            <p:ph type="body" sz="quarter" idx="14"/>
          </p:nvPr>
        </p:nvSpPr>
        <p:spPr>
          <a:xfrm>
            <a:off x="13437851" y="7556500"/>
            <a:ext cx="6099849" cy="2276475"/>
          </a:xfrm>
          <a:prstGeom prst="rect">
            <a:avLst/>
          </a:prstGeom>
        </p:spPr>
        <p:txBody>
          <a:bodyPr lIns="71437" tIns="71437" rIns="71437" bIns="71437" anchor="t">
            <a:spAutoFit/>
          </a:bodyPr>
          <a:lstStyle/>
          <a:p>
            <a:pPr marL="0" indent="0" defTabSz="825500">
              <a:spcBef>
                <a:spcPts val="1500"/>
              </a:spcBef>
              <a:buSzTx/>
              <a:buNone/>
              <a:defRPr sz="4800" spc="-48">
                <a:solidFill>
                  <a:srgbClr val="253858"/>
                </a:solidFill>
              </a:defRPr>
            </a:pPr>
            <a:r>
              <a:t>Separators</a:t>
            </a:r>
          </a:p>
          <a:p>
            <a:pPr marL="0" indent="0" defTabSz="825500">
              <a:spcBef>
                <a:spcPts val="0"/>
              </a:spcBef>
              <a:buSzTx/>
              <a:buNone/>
              <a:defRPr sz="3600" b="0" spc="-36">
                <a:solidFill>
                  <a:srgbClr val="091E42"/>
                </a:solidFill>
              </a:defRPr>
            </a:pPr>
            <a:r>
              <a:t>Use minimal grey bar to separate points/illustrations.</a:t>
            </a:r>
          </a:p>
        </p:txBody>
      </p:sp>
      <p:sp>
        <p:nvSpPr>
          <p:cNvPr id="309" name="Talking point"/>
          <p:cNvSpPr>
            <a:spLocks noGrp="1"/>
          </p:cNvSpPr>
          <p:nvPr>
            <p:ph type="body" sz="quarter" idx="15"/>
          </p:nvPr>
        </p:nvSpPr>
        <p:spPr>
          <a:xfrm>
            <a:off x="1778000" y="1782800"/>
            <a:ext cx="20828000" cy="1384301"/>
          </a:xfrm>
          <a:prstGeom prst="rect">
            <a:avLst/>
          </a:prstGeom>
        </p:spPr>
        <p:txBody>
          <a:bodyPr anchor="t">
            <a:spAutoFit/>
          </a:bodyPr>
          <a:lstStyle>
            <a:lvl1pPr marL="0" indent="0" defTabSz="825500">
              <a:lnSpc>
                <a:spcPct val="90000"/>
              </a:lnSpc>
              <a:spcBef>
                <a:spcPts val="2500"/>
              </a:spcBef>
              <a:buSzTx/>
              <a:buNone/>
              <a:defRPr sz="8000" spc="-79">
                <a:solidFill>
                  <a:srgbClr val="253858"/>
                </a:solidFill>
              </a:defRPr>
            </a:lvl1pPr>
          </a:lstStyle>
          <a:p>
            <a:r>
              <a:t>Talking point</a:t>
            </a:r>
          </a:p>
        </p:txBody>
      </p:sp>
      <p:sp>
        <p:nvSpPr>
          <p:cNvPr id="310" name="Image"/>
          <p:cNvSpPr>
            <a:spLocks noGrp="1"/>
          </p:cNvSpPr>
          <p:nvPr>
            <p:ph type="pic" sz="quarter" idx="16"/>
          </p:nvPr>
        </p:nvSpPr>
        <p:spPr>
          <a:xfrm>
            <a:off x="6842003" y="4337977"/>
            <a:ext cx="2089913" cy="2878659"/>
          </a:xfrm>
          <a:prstGeom prst="rect">
            <a:avLst/>
          </a:prstGeom>
        </p:spPr>
        <p:txBody>
          <a:bodyPr lIns="91439" tIns="45719" rIns="91439" bIns="45719" anchor="t">
            <a:noAutofit/>
          </a:bodyPr>
          <a:lstStyle/>
          <a:p>
            <a:endParaRPr/>
          </a:p>
        </p:txBody>
      </p:sp>
      <p:sp>
        <p:nvSpPr>
          <p:cNvPr id="311" name="Image"/>
          <p:cNvSpPr>
            <a:spLocks noGrp="1"/>
          </p:cNvSpPr>
          <p:nvPr>
            <p:ph type="pic" sz="quarter" idx="17"/>
          </p:nvPr>
        </p:nvSpPr>
        <p:spPr>
          <a:xfrm>
            <a:off x="15285761" y="4625395"/>
            <a:ext cx="2331322" cy="2331311"/>
          </a:xfrm>
          <a:prstGeom prst="rect">
            <a:avLst/>
          </a:prstGeom>
        </p:spPr>
        <p:txBody>
          <a:bodyPr lIns="91439" tIns="45719" rIns="91439" bIns="45719" anchor="t">
            <a:noAutofit/>
          </a:bodyPr>
          <a:lstStyle/>
          <a:p>
            <a:endParaRPr/>
          </a:p>
        </p:txBody>
      </p:sp>
      <p:sp>
        <p:nvSpPr>
          <p:cNvPr id="31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3 Illustrations">
    <p:bg>
      <p:bgPr>
        <a:solidFill>
          <a:srgbClr val="FFFFFF"/>
        </a:solidFill>
        <a:effectLst/>
      </p:bgPr>
    </p:bg>
    <p:spTree>
      <p:nvGrpSpPr>
        <p:cNvPr id="1" name=""/>
        <p:cNvGrpSpPr/>
        <p:nvPr/>
      </p:nvGrpSpPr>
      <p:grpSpPr>
        <a:xfrm>
          <a:off x="0" y="0"/>
          <a:ext cx="0" cy="0"/>
          <a:chOff x="0" y="0"/>
          <a:chExt cx="0" cy="0"/>
        </a:xfrm>
      </p:grpSpPr>
      <p:sp>
        <p:nvSpPr>
          <p:cNvPr id="319" name="Remember…"/>
          <p:cNvSpPr>
            <a:spLocks noGrp="1"/>
          </p:cNvSpPr>
          <p:nvPr>
            <p:ph type="body" sz="quarter" idx="13"/>
          </p:nvPr>
        </p:nvSpPr>
        <p:spPr>
          <a:xfrm>
            <a:off x="9144000" y="7556500"/>
            <a:ext cx="6096000" cy="2276475"/>
          </a:xfrm>
          <a:prstGeom prst="rect">
            <a:avLst/>
          </a:prstGeom>
        </p:spPr>
        <p:txBody>
          <a:bodyPr lIns="71437" tIns="71437" rIns="71437" bIns="71437" anchor="t">
            <a:spAutoFit/>
          </a:bodyPr>
          <a:lstStyle/>
          <a:p>
            <a:pPr marL="0" indent="0" defTabSz="825500">
              <a:spcBef>
                <a:spcPts val="1500"/>
              </a:spcBef>
              <a:buSzTx/>
              <a:buNone/>
              <a:defRPr sz="4800" spc="-48">
                <a:solidFill>
                  <a:srgbClr val="253858"/>
                </a:solidFill>
              </a:defRPr>
            </a:pPr>
            <a:r>
              <a:t>Remember</a:t>
            </a:r>
          </a:p>
          <a:p>
            <a:pPr marL="0" indent="0" defTabSz="825500">
              <a:spcBef>
                <a:spcPts val="0"/>
              </a:spcBef>
              <a:buSzTx/>
              <a:buNone/>
              <a:defRPr sz="3600" b="0" spc="-36">
                <a:solidFill>
                  <a:srgbClr val="091E42"/>
                </a:solidFill>
              </a:defRPr>
            </a:pPr>
            <a:r>
              <a:t>Keep the text light and focus on presenting your points.</a:t>
            </a:r>
          </a:p>
        </p:txBody>
      </p:sp>
      <p:sp>
        <p:nvSpPr>
          <p:cNvPr id="320" name="Talking point"/>
          <p:cNvSpPr>
            <a:spLocks noGrp="1"/>
          </p:cNvSpPr>
          <p:nvPr>
            <p:ph type="body" sz="quarter" idx="14"/>
          </p:nvPr>
        </p:nvSpPr>
        <p:spPr>
          <a:xfrm>
            <a:off x="1778000" y="1782800"/>
            <a:ext cx="20828000" cy="1384301"/>
          </a:xfrm>
          <a:prstGeom prst="rect">
            <a:avLst/>
          </a:prstGeom>
        </p:spPr>
        <p:txBody>
          <a:bodyPr anchor="t">
            <a:spAutoFit/>
          </a:bodyPr>
          <a:lstStyle>
            <a:lvl1pPr marL="0" indent="0" defTabSz="825500">
              <a:lnSpc>
                <a:spcPct val="90000"/>
              </a:lnSpc>
              <a:spcBef>
                <a:spcPts val="2500"/>
              </a:spcBef>
              <a:buSzTx/>
              <a:buNone/>
              <a:defRPr sz="8000" spc="-79">
                <a:solidFill>
                  <a:srgbClr val="253858"/>
                </a:solidFill>
              </a:defRPr>
            </a:lvl1pPr>
          </a:lstStyle>
          <a:p>
            <a:r>
              <a:t>Talking point</a:t>
            </a:r>
          </a:p>
        </p:txBody>
      </p:sp>
      <p:sp>
        <p:nvSpPr>
          <p:cNvPr id="321" name="Consider…"/>
          <p:cNvSpPr>
            <a:spLocks noGrp="1"/>
          </p:cNvSpPr>
          <p:nvPr>
            <p:ph type="body" sz="quarter" idx="15"/>
          </p:nvPr>
        </p:nvSpPr>
        <p:spPr>
          <a:xfrm>
            <a:off x="16507539" y="7556500"/>
            <a:ext cx="6096001" cy="2276475"/>
          </a:xfrm>
          <a:prstGeom prst="rect">
            <a:avLst/>
          </a:prstGeom>
        </p:spPr>
        <p:txBody>
          <a:bodyPr lIns="71437" tIns="71437" rIns="71437" bIns="71437" anchor="t">
            <a:spAutoFit/>
          </a:bodyPr>
          <a:lstStyle/>
          <a:p>
            <a:pPr marL="0" indent="0" defTabSz="825500">
              <a:spcBef>
                <a:spcPts val="1500"/>
              </a:spcBef>
              <a:buSzTx/>
              <a:buNone/>
              <a:defRPr sz="4800" spc="-48">
                <a:solidFill>
                  <a:srgbClr val="253858"/>
                </a:solidFill>
              </a:defRPr>
            </a:pPr>
            <a:r>
              <a:t>Consider</a:t>
            </a:r>
          </a:p>
          <a:p>
            <a:pPr marL="0" indent="0" defTabSz="825500">
              <a:spcBef>
                <a:spcPts val="0"/>
              </a:spcBef>
              <a:buSzTx/>
              <a:buNone/>
              <a:defRPr sz="3600" b="0" spc="-36">
                <a:solidFill>
                  <a:srgbClr val="091E42"/>
                </a:solidFill>
              </a:defRPr>
            </a:pPr>
            <a:r>
              <a:t>Can always lower opacity to help focus attention.</a:t>
            </a:r>
          </a:p>
        </p:txBody>
      </p:sp>
      <p:sp>
        <p:nvSpPr>
          <p:cNvPr id="322" name="Usage…"/>
          <p:cNvSpPr>
            <a:spLocks noGrp="1"/>
          </p:cNvSpPr>
          <p:nvPr>
            <p:ph type="body" sz="quarter" idx="16"/>
          </p:nvPr>
        </p:nvSpPr>
        <p:spPr>
          <a:xfrm>
            <a:off x="1778000" y="7556500"/>
            <a:ext cx="6096000" cy="2276475"/>
          </a:xfrm>
          <a:prstGeom prst="rect">
            <a:avLst/>
          </a:prstGeom>
        </p:spPr>
        <p:txBody>
          <a:bodyPr lIns="71437" tIns="71437" rIns="71437" bIns="71437" anchor="t">
            <a:spAutoFit/>
          </a:bodyPr>
          <a:lstStyle/>
          <a:p>
            <a:pPr marL="0" indent="0" defTabSz="825500">
              <a:spcBef>
                <a:spcPts val="1500"/>
              </a:spcBef>
              <a:buSzTx/>
              <a:buNone/>
              <a:defRPr sz="4800" spc="-48">
                <a:solidFill>
                  <a:srgbClr val="253858"/>
                </a:solidFill>
              </a:defRPr>
            </a:pPr>
            <a:r>
              <a:t>Usage</a:t>
            </a:r>
          </a:p>
          <a:p>
            <a:pPr marL="0" indent="0" defTabSz="825500">
              <a:spcBef>
                <a:spcPts val="0"/>
              </a:spcBef>
              <a:buSzTx/>
              <a:buNone/>
              <a:defRPr sz="3600" b="0" spc="-36">
                <a:solidFill>
                  <a:srgbClr val="091E42"/>
                </a:solidFill>
              </a:defRPr>
            </a:pPr>
            <a:r>
              <a:t>These slides have proven to be versatile in use.</a:t>
            </a:r>
          </a:p>
        </p:txBody>
      </p:sp>
      <p:sp>
        <p:nvSpPr>
          <p:cNvPr id="323" name="Line"/>
          <p:cNvSpPr/>
          <p:nvPr/>
        </p:nvSpPr>
        <p:spPr>
          <a:xfrm flipH="1">
            <a:off x="8508999" y="4568605"/>
            <a:ext cx="1" cy="5080001"/>
          </a:xfrm>
          <a:prstGeom prst="line">
            <a:avLst/>
          </a:prstGeom>
          <a:ln w="50800">
            <a:solidFill>
              <a:srgbClr val="C1C7D0"/>
            </a:solidFill>
            <a:miter lim="400000"/>
          </a:ln>
        </p:spPr>
        <p:txBody>
          <a:bodyPr lIns="71437" tIns="71437" rIns="71437" bIns="71437" anchor="ctr"/>
          <a:lstStyle/>
          <a:p>
            <a:pPr algn="ctr" defTabSz="622300">
              <a:defRPr sz="52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24" name="Line"/>
          <p:cNvSpPr/>
          <p:nvPr/>
        </p:nvSpPr>
        <p:spPr>
          <a:xfrm>
            <a:off x="15873769" y="4572000"/>
            <a:ext cx="1" cy="5076606"/>
          </a:xfrm>
          <a:prstGeom prst="line">
            <a:avLst/>
          </a:prstGeom>
          <a:ln w="50800">
            <a:solidFill>
              <a:srgbClr val="C1C7D0"/>
            </a:solidFill>
            <a:miter lim="400000"/>
          </a:ln>
        </p:spPr>
        <p:txBody>
          <a:bodyPr lIns="71437" tIns="71437" rIns="71437" bIns="71437" anchor="ctr"/>
          <a:lstStyle/>
          <a:p>
            <a:pPr algn="ctr" defTabSz="622300">
              <a:defRPr sz="52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25" name="Image"/>
          <p:cNvSpPr>
            <a:spLocks noGrp="1"/>
          </p:cNvSpPr>
          <p:nvPr>
            <p:ph type="pic" sz="quarter" idx="17"/>
          </p:nvPr>
        </p:nvSpPr>
        <p:spPr>
          <a:xfrm>
            <a:off x="18160212" y="4300498"/>
            <a:ext cx="2794001" cy="2711636"/>
          </a:xfrm>
          <a:prstGeom prst="rect">
            <a:avLst/>
          </a:prstGeom>
        </p:spPr>
        <p:txBody>
          <a:bodyPr lIns="91439" tIns="45719" rIns="91439" bIns="45719" anchor="t">
            <a:noAutofit/>
          </a:bodyPr>
          <a:lstStyle/>
          <a:p>
            <a:endParaRPr/>
          </a:p>
        </p:txBody>
      </p:sp>
      <p:sp>
        <p:nvSpPr>
          <p:cNvPr id="326" name="Image"/>
          <p:cNvSpPr>
            <a:spLocks noGrp="1"/>
          </p:cNvSpPr>
          <p:nvPr>
            <p:ph type="pic" sz="quarter" idx="18"/>
          </p:nvPr>
        </p:nvSpPr>
        <p:spPr>
          <a:xfrm>
            <a:off x="3630828" y="4361941"/>
            <a:ext cx="2390344" cy="2660461"/>
          </a:xfrm>
          <a:prstGeom prst="rect">
            <a:avLst/>
          </a:prstGeom>
        </p:spPr>
        <p:txBody>
          <a:bodyPr lIns="91439" tIns="45719" rIns="91439" bIns="45719" anchor="t">
            <a:noAutofit/>
          </a:bodyPr>
          <a:lstStyle/>
          <a:p>
            <a:endParaRPr/>
          </a:p>
        </p:txBody>
      </p:sp>
      <p:sp>
        <p:nvSpPr>
          <p:cNvPr id="327" name="Image"/>
          <p:cNvSpPr>
            <a:spLocks noGrp="1"/>
          </p:cNvSpPr>
          <p:nvPr>
            <p:ph type="pic" sz="quarter" idx="19"/>
          </p:nvPr>
        </p:nvSpPr>
        <p:spPr>
          <a:xfrm>
            <a:off x="10715282" y="4722082"/>
            <a:ext cx="2953437" cy="2290052"/>
          </a:xfrm>
          <a:prstGeom prst="rect">
            <a:avLst/>
          </a:prstGeom>
        </p:spPr>
        <p:txBody>
          <a:bodyPr lIns="91439" tIns="45719" rIns="91439" bIns="45719" anchor="t">
            <a:noAutofit/>
          </a:bodyPr>
          <a:lstStyle/>
          <a:p>
            <a:endParaRPr/>
          </a:p>
        </p:txBody>
      </p:sp>
      <p:sp>
        <p:nvSpPr>
          <p:cNvPr id="32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4 Illustrations">
    <p:bg>
      <p:bgPr>
        <a:solidFill>
          <a:srgbClr val="FFFFFF"/>
        </a:solidFill>
        <a:effectLst/>
      </p:bgPr>
    </p:bg>
    <p:spTree>
      <p:nvGrpSpPr>
        <p:cNvPr id="1" name=""/>
        <p:cNvGrpSpPr/>
        <p:nvPr/>
      </p:nvGrpSpPr>
      <p:grpSpPr>
        <a:xfrm>
          <a:off x="0" y="0"/>
          <a:ext cx="0" cy="0"/>
          <a:chOff x="0" y="0"/>
          <a:chExt cx="0" cy="0"/>
        </a:xfrm>
      </p:grpSpPr>
      <p:sp>
        <p:nvSpPr>
          <p:cNvPr id="335" name="Headline 3…"/>
          <p:cNvSpPr>
            <a:spLocks noGrp="1"/>
          </p:cNvSpPr>
          <p:nvPr>
            <p:ph type="body" sz="quarter" idx="13"/>
          </p:nvPr>
        </p:nvSpPr>
        <p:spPr>
          <a:xfrm>
            <a:off x="1778000" y="7556500"/>
            <a:ext cx="4445000" cy="2276475"/>
          </a:xfrm>
          <a:prstGeom prst="rect">
            <a:avLst/>
          </a:prstGeom>
        </p:spPr>
        <p:txBody>
          <a:bodyPr lIns="71437" tIns="71437" rIns="71437" bIns="71437" anchor="t">
            <a:spAutoFit/>
          </a:bodyPr>
          <a:lstStyle/>
          <a:p>
            <a:pPr marL="0" indent="0" defTabSz="825500">
              <a:spcBef>
                <a:spcPts val="1500"/>
              </a:spcBef>
              <a:buSzTx/>
              <a:buNone/>
              <a:defRPr sz="4800" spc="-48">
                <a:solidFill>
                  <a:srgbClr val="253858"/>
                </a:solidFill>
              </a:defRPr>
            </a:pPr>
            <a:r>
              <a:t>Headline 3</a:t>
            </a:r>
          </a:p>
          <a:p>
            <a:pPr marL="0" indent="0" defTabSz="825500">
              <a:spcBef>
                <a:spcPts val="0"/>
              </a:spcBef>
              <a:buSzTx/>
              <a:buNone/>
              <a:defRPr sz="3600" b="0" spc="-36">
                <a:solidFill>
                  <a:srgbClr val="091E42"/>
                </a:solidFill>
              </a:defRPr>
            </a:pPr>
            <a:r>
              <a:t>Subtext type size is optimized at 36 pt. </a:t>
            </a:r>
          </a:p>
        </p:txBody>
      </p:sp>
      <p:sp>
        <p:nvSpPr>
          <p:cNvPr id="336" name="Rehearse…"/>
          <p:cNvSpPr>
            <a:spLocks noGrp="1"/>
          </p:cNvSpPr>
          <p:nvPr>
            <p:ph type="body" sz="quarter" idx="14"/>
          </p:nvPr>
        </p:nvSpPr>
        <p:spPr>
          <a:xfrm>
            <a:off x="7237995" y="7556500"/>
            <a:ext cx="4445001" cy="2860675"/>
          </a:xfrm>
          <a:prstGeom prst="rect">
            <a:avLst/>
          </a:prstGeom>
        </p:spPr>
        <p:txBody>
          <a:bodyPr lIns="71437" tIns="71437" rIns="71437" bIns="71437" anchor="t">
            <a:spAutoFit/>
          </a:bodyPr>
          <a:lstStyle/>
          <a:p>
            <a:pPr marL="0" indent="0" defTabSz="825500">
              <a:spcBef>
                <a:spcPts val="1500"/>
              </a:spcBef>
              <a:buSzTx/>
              <a:buNone/>
              <a:defRPr sz="4800" spc="-48">
                <a:solidFill>
                  <a:srgbClr val="253858"/>
                </a:solidFill>
              </a:defRPr>
            </a:pPr>
            <a:r>
              <a:t>Rehearse</a:t>
            </a:r>
          </a:p>
          <a:p>
            <a:pPr marL="0" indent="0" defTabSz="825500">
              <a:spcBef>
                <a:spcPts val="0"/>
              </a:spcBef>
              <a:buSzTx/>
              <a:buNone/>
              <a:defRPr sz="3600" b="0" spc="-36">
                <a:solidFill>
                  <a:srgbClr val="091E42"/>
                </a:solidFill>
              </a:defRPr>
            </a:pPr>
            <a:r>
              <a:t>Rely on rehearsing your voiceover rather than writing.</a:t>
            </a:r>
          </a:p>
        </p:txBody>
      </p:sp>
      <p:sp>
        <p:nvSpPr>
          <p:cNvPr id="337" name="Focus…"/>
          <p:cNvSpPr>
            <a:spLocks noGrp="1"/>
          </p:cNvSpPr>
          <p:nvPr>
            <p:ph type="body" sz="quarter" idx="15"/>
          </p:nvPr>
        </p:nvSpPr>
        <p:spPr>
          <a:xfrm>
            <a:off x="12697990" y="7556500"/>
            <a:ext cx="4445001" cy="2860675"/>
          </a:xfrm>
          <a:prstGeom prst="rect">
            <a:avLst/>
          </a:prstGeom>
        </p:spPr>
        <p:txBody>
          <a:bodyPr lIns="71437" tIns="71437" rIns="71437" bIns="71437" anchor="t">
            <a:spAutoFit/>
          </a:bodyPr>
          <a:lstStyle/>
          <a:p>
            <a:pPr marL="0" indent="0" defTabSz="825500">
              <a:spcBef>
                <a:spcPts val="1500"/>
              </a:spcBef>
              <a:buSzTx/>
              <a:buNone/>
              <a:defRPr sz="4800" spc="-48">
                <a:solidFill>
                  <a:srgbClr val="253858"/>
                </a:solidFill>
              </a:defRPr>
            </a:pPr>
            <a:r>
              <a:t>Focus</a:t>
            </a:r>
          </a:p>
          <a:p>
            <a:pPr marL="0" indent="0" defTabSz="825500">
              <a:spcBef>
                <a:spcPts val="0"/>
              </a:spcBef>
              <a:buSzTx/>
              <a:buNone/>
              <a:defRPr sz="3600" b="0" spc="-36">
                <a:solidFill>
                  <a:srgbClr val="091E42"/>
                </a:solidFill>
              </a:defRPr>
            </a:pPr>
            <a:r>
              <a:t>Use 4 points maximum to keep focus. </a:t>
            </a:r>
          </a:p>
        </p:txBody>
      </p:sp>
      <p:sp>
        <p:nvSpPr>
          <p:cNvPr id="338" name="No worries…"/>
          <p:cNvSpPr>
            <a:spLocks noGrp="1"/>
          </p:cNvSpPr>
          <p:nvPr>
            <p:ph type="body" sz="quarter" idx="16"/>
          </p:nvPr>
        </p:nvSpPr>
        <p:spPr>
          <a:xfrm>
            <a:off x="18157984" y="7556500"/>
            <a:ext cx="4445001" cy="2276475"/>
          </a:xfrm>
          <a:prstGeom prst="rect">
            <a:avLst/>
          </a:prstGeom>
        </p:spPr>
        <p:txBody>
          <a:bodyPr lIns="71437" tIns="71437" rIns="71437" bIns="71437" anchor="t">
            <a:spAutoFit/>
          </a:bodyPr>
          <a:lstStyle/>
          <a:p>
            <a:pPr marL="0" indent="0" defTabSz="825500">
              <a:spcBef>
                <a:spcPts val="1500"/>
              </a:spcBef>
              <a:buSzTx/>
              <a:buNone/>
              <a:defRPr sz="4800" spc="-48">
                <a:solidFill>
                  <a:srgbClr val="253858"/>
                </a:solidFill>
              </a:defRPr>
            </a:pPr>
            <a:r>
              <a:t>No worries</a:t>
            </a:r>
          </a:p>
          <a:p>
            <a:pPr marL="0" indent="0" defTabSz="825500">
              <a:spcBef>
                <a:spcPts val="0"/>
              </a:spcBef>
              <a:buSzTx/>
              <a:buNone/>
              <a:defRPr sz="3600" b="0" spc="-36">
                <a:solidFill>
                  <a:srgbClr val="091E42"/>
                </a:solidFill>
              </a:defRPr>
            </a:pPr>
            <a:r>
              <a:t>It’s OK if the subtext lengths differ.</a:t>
            </a:r>
          </a:p>
        </p:txBody>
      </p:sp>
      <p:sp>
        <p:nvSpPr>
          <p:cNvPr id="339" name="Talking point"/>
          <p:cNvSpPr>
            <a:spLocks noGrp="1"/>
          </p:cNvSpPr>
          <p:nvPr>
            <p:ph type="body" sz="quarter" idx="17"/>
          </p:nvPr>
        </p:nvSpPr>
        <p:spPr>
          <a:xfrm>
            <a:off x="1778000" y="1782800"/>
            <a:ext cx="20828000" cy="1384301"/>
          </a:xfrm>
          <a:prstGeom prst="rect">
            <a:avLst/>
          </a:prstGeom>
        </p:spPr>
        <p:txBody>
          <a:bodyPr anchor="t">
            <a:spAutoFit/>
          </a:bodyPr>
          <a:lstStyle>
            <a:lvl1pPr marL="0" indent="0" defTabSz="825500">
              <a:lnSpc>
                <a:spcPct val="90000"/>
              </a:lnSpc>
              <a:spcBef>
                <a:spcPts val="2500"/>
              </a:spcBef>
              <a:buSzTx/>
              <a:buNone/>
              <a:defRPr sz="8000" spc="-79">
                <a:solidFill>
                  <a:srgbClr val="253858"/>
                </a:solidFill>
              </a:defRPr>
            </a:lvl1pPr>
          </a:lstStyle>
          <a:p>
            <a:r>
              <a:t>Talking point</a:t>
            </a:r>
          </a:p>
        </p:txBody>
      </p:sp>
      <p:sp>
        <p:nvSpPr>
          <p:cNvPr id="340" name="Line"/>
          <p:cNvSpPr/>
          <p:nvPr/>
        </p:nvSpPr>
        <p:spPr>
          <a:xfrm flipH="1">
            <a:off x="12191999" y="4568606"/>
            <a:ext cx="1" cy="5848570"/>
          </a:xfrm>
          <a:prstGeom prst="line">
            <a:avLst/>
          </a:prstGeom>
          <a:ln w="50800">
            <a:solidFill>
              <a:srgbClr val="C1C7D0"/>
            </a:solidFill>
            <a:miter lim="400000"/>
          </a:ln>
        </p:spPr>
        <p:txBody>
          <a:bodyPr lIns="71437" tIns="71437" rIns="71437" bIns="71437" anchor="ctr"/>
          <a:lstStyle/>
          <a:p>
            <a:pPr algn="ctr" defTabSz="622300">
              <a:defRPr sz="52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41" name="Line"/>
          <p:cNvSpPr/>
          <p:nvPr/>
        </p:nvSpPr>
        <p:spPr>
          <a:xfrm flipH="1">
            <a:off x="6730497" y="4568605"/>
            <a:ext cx="1" cy="5975790"/>
          </a:xfrm>
          <a:prstGeom prst="line">
            <a:avLst/>
          </a:prstGeom>
          <a:ln w="50800">
            <a:solidFill>
              <a:srgbClr val="C1C7D0"/>
            </a:solidFill>
            <a:miter lim="400000"/>
          </a:ln>
        </p:spPr>
        <p:txBody>
          <a:bodyPr lIns="71437" tIns="71437" rIns="71437" bIns="71437" anchor="ctr"/>
          <a:lstStyle/>
          <a:p>
            <a:pPr algn="ctr" defTabSz="622300">
              <a:defRPr sz="52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42" name="Line"/>
          <p:cNvSpPr/>
          <p:nvPr/>
        </p:nvSpPr>
        <p:spPr>
          <a:xfrm>
            <a:off x="17650486" y="4568605"/>
            <a:ext cx="1" cy="5848570"/>
          </a:xfrm>
          <a:prstGeom prst="line">
            <a:avLst/>
          </a:prstGeom>
          <a:ln w="50800">
            <a:solidFill>
              <a:srgbClr val="C1C7D0"/>
            </a:solidFill>
            <a:miter lim="400000"/>
          </a:ln>
        </p:spPr>
        <p:txBody>
          <a:bodyPr lIns="71437" tIns="71437" rIns="71437" bIns="71437" anchor="ctr"/>
          <a:lstStyle/>
          <a:p>
            <a:pPr algn="ctr" defTabSz="622300">
              <a:defRPr sz="52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43" name="Image"/>
          <p:cNvSpPr>
            <a:spLocks noGrp="1"/>
          </p:cNvSpPr>
          <p:nvPr>
            <p:ph type="pic" sz="quarter" idx="18"/>
          </p:nvPr>
        </p:nvSpPr>
        <p:spPr>
          <a:xfrm>
            <a:off x="2266993" y="4980513"/>
            <a:ext cx="3296813" cy="2130218"/>
          </a:xfrm>
          <a:prstGeom prst="rect">
            <a:avLst/>
          </a:prstGeom>
        </p:spPr>
        <p:txBody>
          <a:bodyPr lIns="91439" tIns="45719" rIns="91439" bIns="45719" anchor="t">
            <a:noAutofit/>
          </a:bodyPr>
          <a:lstStyle/>
          <a:p>
            <a:endParaRPr/>
          </a:p>
        </p:txBody>
      </p:sp>
      <p:sp>
        <p:nvSpPr>
          <p:cNvPr id="344" name="Image"/>
          <p:cNvSpPr>
            <a:spLocks noGrp="1"/>
          </p:cNvSpPr>
          <p:nvPr>
            <p:ph type="pic" sz="quarter" idx="19"/>
          </p:nvPr>
        </p:nvSpPr>
        <p:spPr>
          <a:xfrm>
            <a:off x="8343657" y="4317912"/>
            <a:ext cx="2233677" cy="2792819"/>
          </a:xfrm>
          <a:prstGeom prst="rect">
            <a:avLst/>
          </a:prstGeom>
        </p:spPr>
        <p:txBody>
          <a:bodyPr lIns="91439" tIns="45719" rIns="91439" bIns="45719" anchor="t">
            <a:noAutofit/>
          </a:bodyPr>
          <a:lstStyle/>
          <a:p>
            <a:endParaRPr/>
          </a:p>
        </p:txBody>
      </p:sp>
      <p:sp>
        <p:nvSpPr>
          <p:cNvPr id="345" name="Image"/>
          <p:cNvSpPr>
            <a:spLocks noGrp="1"/>
          </p:cNvSpPr>
          <p:nvPr>
            <p:ph type="pic" sz="quarter" idx="20"/>
          </p:nvPr>
        </p:nvSpPr>
        <p:spPr>
          <a:xfrm>
            <a:off x="18957723" y="4830712"/>
            <a:ext cx="2845525" cy="2413645"/>
          </a:xfrm>
          <a:prstGeom prst="rect">
            <a:avLst/>
          </a:prstGeom>
        </p:spPr>
        <p:txBody>
          <a:bodyPr lIns="91439" tIns="45719" rIns="91439" bIns="45719" anchor="t">
            <a:noAutofit/>
          </a:bodyPr>
          <a:lstStyle/>
          <a:p>
            <a:endParaRPr/>
          </a:p>
        </p:txBody>
      </p:sp>
      <p:sp>
        <p:nvSpPr>
          <p:cNvPr id="346" name="Image"/>
          <p:cNvSpPr>
            <a:spLocks noGrp="1"/>
          </p:cNvSpPr>
          <p:nvPr>
            <p:ph type="pic" sz="quarter" idx="21"/>
          </p:nvPr>
        </p:nvSpPr>
        <p:spPr>
          <a:xfrm>
            <a:off x="13373100" y="4826000"/>
            <a:ext cx="3094813" cy="2280019"/>
          </a:xfrm>
          <a:prstGeom prst="rect">
            <a:avLst/>
          </a:prstGeom>
        </p:spPr>
        <p:txBody>
          <a:bodyPr lIns="91439" tIns="45719" rIns="91439" bIns="45719" anchor="t">
            <a:noAutofit/>
          </a:bodyPr>
          <a:lstStyle/>
          <a:p>
            <a:endParaRPr/>
          </a:p>
        </p:txBody>
      </p:sp>
      <p:sp>
        <p:nvSpPr>
          <p:cNvPr id="34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Before / After">
    <p:bg>
      <p:bgPr>
        <a:solidFill>
          <a:srgbClr val="FFFFFF"/>
        </a:solidFill>
        <a:effectLst/>
      </p:bgPr>
    </p:bg>
    <p:spTree>
      <p:nvGrpSpPr>
        <p:cNvPr id="1" name=""/>
        <p:cNvGrpSpPr/>
        <p:nvPr/>
      </p:nvGrpSpPr>
      <p:grpSpPr>
        <a:xfrm>
          <a:off x="0" y="0"/>
          <a:ext cx="0" cy="0"/>
          <a:chOff x="0" y="0"/>
          <a:chExt cx="0" cy="0"/>
        </a:xfrm>
      </p:grpSpPr>
      <p:pic>
        <p:nvPicPr>
          <p:cNvPr id="354" name="pasted-image.pdf" descr="pasted-image.pdf"/>
          <p:cNvPicPr>
            <a:picLocks noChangeAspect="1"/>
          </p:cNvPicPr>
          <p:nvPr/>
        </p:nvPicPr>
        <p:blipFill>
          <a:blip r:embed="rId2">
            <a:extLst/>
          </a:blip>
          <a:srcRect l="19864" r="53" b="1130"/>
          <a:stretch>
            <a:fillRect/>
          </a:stretch>
        </p:blipFill>
        <p:spPr>
          <a:xfrm rot="5400000" flipH="1">
            <a:off x="-1183061" y="474265"/>
            <a:ext cx="14625677" cy="12767493"/>
          </a:xfrm>
          <a:prstGeom prst="rect">
            <a:avLst/>
          </a:prstGeom>
          <a:ln w="12700">
            <a:miter lim="400000"/>
          </a:ln>
        </p:spPr>
      </p:pic>
      <p:sp>
        <p:nvSpPr>
          <p:cNvPr id="355" name="After…"/>
          <p:cNvSpPr>
            <a:spLocks noGrp="1"/>
          </p:cNvSpPr>
          <p:nvPr>
            <p:ph type="body" sz="quarter" idx="13"/>
          </p:nvPr>
        </p:nvSpPr>
        <p:spPr>
          <a:xfrm>
            <a:off x="13898615" y="7556500"/>
            <a:ext cx="8260465" cy="2276475"/>
          </a:xfrm>
          <a:prstGeom prst="rect">
            <a:avLst/>
          </a:prstGeom>
        </p:spPr>
        <p:txBody>
          <a:bodyPr lIns="71437" tIns="71437" rIns="71437" bIns="71437" anchor="t">
            <a:spAutoFit/>
          </a:bodyPr>
          <a:lstStyle/>
          <a:p>
            <a:pPr marL="0" indent="0" defTabSz="825500">
              <a:spcBef>
                <a:spcPts val="1500"/>
              </a:spcBef>
              <a:buSzTx/>
              <a:buNone/>
              <a:defRPr sz="4800" spc="-48">
                <a:solidFill>
                  <a:srgbClr val="253858"/>
                </a:solidFill>
              </a:defRPr>
            </a:pPr>
            <a:r>
              <a:t>After</a:t>
            </a:r>
          </a:p>
          <a:p>
            <a:pPr marL="0" indent="0" defTabSz="825500">
              <a:spcBef>
                <a:spcPts val="0"/>
              </a:spcBef>
              <a:buSzTx/>
              <a:buNone/>
              <a:defRPr sz="3600" b="0" spc="-36">
                <a:solidFill>
                  <a:srgbClr val="091E42"/>
                </a:solidFill>
              </a:defRPr>
            </a:pPr>
            <a:r>
              <a:t>Celebrate how fantastic things are now that you’ve implemented changes.</a:t>
            </a:r>
          </a:p>
        </p:txBody>
      </p:sp>
      <p:sp>
        <p:nvSpPr>
          <p:cNvPr id="356" name="Before…"/>
          <p:cNvSpPr>
            <a:spLocks noGrp="1"/>
          </p:cNvSpPr>
          <p:nvPr>
            <p:ph type="body" sz="quarter" idx="14"/>
          </p:nvPr>
        </p:nvSpPr>
        <p:spPr>
          <a:xfrm>
            <a:off x="2002289" y="7556500"/>
            <a:ext cx="8255001" cy="2276475"/>
          </a:xfrm>
          <a:prstGeom prst="rect">
            <a:avLst/>
          </a:prstGeom>
        </p:spPr>
        <p:txBody>
          <a:bodyPr lIns="71437" tIns="71437" rIns="71437" bIns="71437" anchor="t">
            <a:spAutoFit/>
          </a:bodyPr>
          <a:lstStyle/>
          <a:p>
            <a:pPr marL="0" indent="0" defTabSz="825500">
              <a:spcBef>
                <a:spcPts val="1500"/>
              </a:spcBef>
              <a:buSzTx/>
              <a:buNone/>
              <a:defRPr sz="4800" spc="-48">
                <a:solidFill>
                  <a:srgbClr val="253858"/>
                </a:solidFill>
              </a:defRPr>
            </a:pPr>
            <a:r>
              <a:t>Before</a:t>
            </a:r>
          </a:p>
          <a:p>
            <a:pPr marL="0" indent="0" defTabSz="825500">
              <a:spcBef>
                <a:spcPts val="0"/>
              </a:spcBef>
              <a:buSzTx/>
              <a:buNone/>
              <a:defRPr sz="3600" b="0" spc="-36">
                <a:solidFill>
                  <a:srgbClr val="091E42"/>
                </a:solidFill>
              </a:defRPr>
            </a:pPr>
            <a:r>
              <a:t>Use to discuss points about how something worked before.</a:t>
            </a:r>
          </a:p>
        </p:txBody>
      </p:sp>
      <p:sp>
        <p:nvSpPr>
          <p:cNvPr id="357" name="Image"/>
          <p:cNvSpPr>
            <a:spLocks noGrp="1"/>
          </p:cNvSpPr>
          <p:nvPr>
            <p:ph type="pic" sz="quarter" idx="15"/>
          </p:nvPr>
        </p:nvSpPr>
        <p:spPr>
          <a:xfrm>
            <a:off x="5003310" y="3849971"/>
            <a:ext cx="2252959" cy="3008029"/>
          </a:xfrm>
          <a:prstGeom prst="rect">
            <a:avLst/>
          </a:prstGeom>
        </p:spPr>
        <p:txBody>
          <a:bodyPr lIns="91439" tIns="45719" rIns="91439" bIns="45719" anchor="t">
            <a:noAutofit/>
          </a:bodyPr>
          <a:lstStyle/>
          <a:p>
            <a:endParaRPr/>
          </a:p>
        </p:txBody>
      </p:sp>
      <p:sp>
        <p:nvSpPr>
          <p:cNvPr id="358" name="Image"/>
          <p:cNvSpPr>
            <a:spLocks noGrp="1"/>
          </p:cNvSpPr>
          <p:nvPr>
            <p:ph type="pic" sz="quarter" idx="16"/>
          </p:nvPr>
        </p:nvSpPr>
        <p:spPr>
          <a:xfrm>
            <a:off x="16606949" y="4472533"/>
            <a:ext cx="2844661" cy="2385467"/>
          </a:xfrm>
          <a:prstGeom prst="rect">
            <a:avLst/>
          </a:prstGeom>
        </p:spPr>
        <p:txBody>
          <a:bodyPr lIns="91439" tIns="45719" rIns="91439" bIns="45719" anchor="t">
            <a:noAutofit/>
          </a:bodyPr>
          <a:lstStyle/>
          <a:p>
            <a:endParaRPr/>
          </a:p>
        </p:txBody>
      </p:sp>
      <p:sp>
        <p:nvSpPr>
          <p:cNvPr id="35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wo Sides">
    <p:bg>
      <p:bgPr>
        <a:solidFill>
          <a:srgbClr val="091E42"/>
        </a:solidFill>
        <a:effectLst/>
      </p:bgPr>
    </p:bg>
    <p:spTree>
      <p:nvGrpSpPr>
        <p:cNvPr id="1" name=""/>
        <p:cNvGrpSpPr/>
        <p:nvPr/>
      </p:nvGrpSpPr>
      <p:grpSpPr>
        <a:xfrm>
          <a:off x="0" y="0"/>
          <a:ext cx="0" cy="0"/>
          <a:chOff x="0" y="0"/>
          <a:chExt cx="0" cy="0"/>
        </a:xfrm>
      </p:grpSpPr>
      <p:sp>
        <p:nvSpPr>
          <p:cNvPr id="366" name="Rectangle"/>
          <p:cNvSpPr/>
          <p:nvPr/>
        </p:nvSpPr>
        <p:spPr>
          <a:xfrm>
            <a:off x="0" y="0"/>
            <a:ext cx="12192001" cy="13716001"/>
          </a:xfrm>
          <a:prstGeom prst="rect">
            <a:avLst/>
          </a:prstGeom>
          <a:solidFill>
            <a:srgbClr val="FFFFFF"/>
          </a:solidFill>
          <a:ln w="12700">
            <a:miter lim="400000"/>
          </a:ln>
        </p:spPr>
        <p:txBody>
          <a:bodyPr lIns="50800" tIns="50800" rIns="50800" bIns="50800" anchor="ctr"/>
          <a:lstStyle/>
          <a:p>
            <a:pPr>
              <a:defRPr sz="3600" spc="-36"/>
            </a:pPr>
            <a:endParaRPr/>
          </a:p>
        </p:txBody>
      </p:sp>
      <p:sp>
        <p:nvSpPr>
          <p:cNvPr id="367" name="Can be used as pro/con, hypothesis/finding, etc."/>
          <p:cNvSpPr>
            <a:spLocks noGrp="1"/>
          </p:cNvSpPr>
          <p:nvPr>
            <p:ph type="body" sz="half" idx="13"/>
          </p:nvPr>
        </p:nvSpPr>
        <p:spPr>
          <a:xfrm>
            <a:off x="13716000" y="3519884"/>
            <a:ext cx="9144000" cy="7864476"/>
          </a:xfrm>
          <a:prstGeom prst="rect">
            <a:avLst/>
          </a:prstGeom>
        </p:spPr>
        <p:txBody>
          <a:bodyPr lIns="71437" tIns="71437" rIns="71437" bIns="71437" anchor="t">
            <a:spAutoFit/>
          </a:bodyPr>
          <a:lstStyle>
            <a:lvl1pPr marL="0" indent="0" defTabSz="825500">
              <a:spcBef>
                <a:spcPts val="0"/>
              </a:spcBef>
              <a:buSzTx/>
              <a:buNone/>
              <a:defRPr sz="12000" spc="-119"/>
            </a:lvl1pPr>
          </a:lstStyle>
          <a:p>
            <a:r>
              <a:t>Can be used as pro/con, hypothesis/finding, etc.</a:t>
            </a:r>
          </a:p>
        </p:txBody>
      </p:sp>
      <p:sp>
        <p:nvSpPr>
          <p:cNvPr id="368" name="Use when explaining two sides of a point."/>
          <p:cNvSpPr>
            <a:spLocks noGrp="1"/>
          </p:cNvSpPr>
          <p:nvPr>
            <p:ph type="body" sz="half" idx="14"/>
          </p:nvPr>
        </p:nvSpPr>
        <p:spPr>
          <a:xfrm>
            <a:off x="1524000" y="3519884"/>
            <a:ext cx="9144001" cy="7864476"/>
          </a:xfrm>
          <a:prstGeom prst="rect">
            <a:avLst/>
          </a:prstGeom>
        </p:spPr>
        <p:txBody>
          <a:bodyPr lIns="71437" tIns="71437" rIns="71437" bIns="71437" anchor="t">
            <a:spAutoFit/>
          </a:bodyPr>
          <a:lstStyle>
            <a:lvl1pPr marL="0" indent="0" defTabSz="825500">
              <a:spcBef>
                <a:spcPts val="0"/>
              </a:spcBef>
              <a:buSzTx/>
              <a:buNone/>
              <a:defRPr sz="12000" spc="-119">
                <a:solidFill>
                  <a:srgbClr val="0747A6"/>
                </a:solidFill>
              </a:defRPr>
            </a:lvl1pPr>
          </a:lstStyle>
          <a:p>
            <a:r>
              <a:t>Use when explaining two sides of a point.</a:t>
            </a:r>
          </a:p>
        </p:txBody>
      </p:sp>
      <p:sp>
        <p:nvSpPr>
          <p:cNvPr id="369" name="one side"/>
          <p:cNvSpPr>
            <a:spLocks noGrp="1"/>
          </p:cNvSpPr>
          <p:nvPr>
            <p:ph type="body" sz="quarter" idx="15"/>
          </p:nvPr>
        </p:nvSpPr>
        <p:spPr>
          <a:xfrm>
            <a:off x="3238500" y="1016396"/>
            <a:ext cx="5715001" cy="876301"/>
          </a:xfrm>
          <a:prstGeom prst="rect">
            <a:avLst/>
          </a:prstGeom>
        </p:spPr>
        <p:txBody>
          <a:bodyPr anchor="t">
            <a:spAutoFit/>
          </a:bodyPr>
          <a:lstStyle>
            <a:lvl1pPr marL="0" indent="0" defTabSz="825500">
              <a:spcBef>
                <a:spcPts val="0"/>
              </a:spcBef>
              <a:buSzTx/>
              <a:buNone/>
              <a:defRPr sz="4800" b="0" cap="all" spc="144">
                <a:solidFill>
                  <a:srgbClr val="0747A6"/>
                </a:solidFill>
                <a:latin typeface="Circular Pro Black"/>
                <a:ea typeface="Circular Pro Black"/>
                <a:cs typeface="Circular Pro Black"/>
                <a:sym typeface="Circular Pro Black"/>
              </a:defRPr>
            </a:lvl1pPr>
          </a:lstStyle>
          <a:p>
            <a:r>
              <a:t>one side</a:t>
            </a:r>
          </a:p>
        </p:txBody>
      </p:sp>
      <p:sp>
        <p:nvSpPr>
          <p:cNvPr id="370" name="Line"/>
          <p:cNvSpPr/>
          <p:nvPr/>
        </p:nvSpPr>
        <p:spPr>
          <a:xfrm>
            <a:off x="4825200" y="2544916"/>
            <a:ext cx="2541600" cy="1"/>
          </a:xfrm>
          <a:prstGeom prst="line">
            <a:avLst/>
          </a:prstGeom>
          <a:ln w="101600">
            <a:solidFill>
              <a:schemeClr val="accent3"/>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371" name="the other side"/>
          <p:cNvSpPr>
            <a:spLocks noGrp="1"/>
          </p:cNvSpPr>
          <p:nvPr>
            <p:ph type="body" sz="quarter" idx="16"/>
          </p:nvPr>
        </p:nvSpPr>
        <p:spPr>
          <a:xfrm>
            <a:off x="15430500" y="1016396"/>
            <a:ext cx="5715000" cy="876301"/>
          </a:xfrm>
          <a:prstGeom prst="rect">
            <a:avLst/>
          </a:prstGeom>
        </p:spPr>
        <p:txBody>
          <a:bodyPr anchor="t">
            <a:spAutoFit/>
          </a:bodyPr>
          <a:lstStyle>
            <a:lvl1pPr marL="0" indent="0" defTabSz="825500">
              <a:spcBef>
                <a:spcPts val="0"/>
              </a:spcBef>
              <a:buSzTx/>
              <a:buNone/>
              <a:defRPr sz="4800" b="0" cap="all" spc="144">
                <a:latin typeface="Circular Pro Black"/>
                <a:ea typeface="Circular Pro Black"/>
                <a:cs typeface="Circular Pro Black"/>
                <a:sym typeface="Circular Pro Black"/>
              </a:defRPr>
            </a:lvl1pPr>
          </a:lstStyle>
          <a:p>
            <a:r>
              <a:t>the other side</a:t>
            </a:r>
          </a:p>
        </p:txBody>
      </p:sp>
      <p:sp>
        <p:nvSpPr>
          <p:cNvPr id="372" name="Line"/>
          <p:cNvSpPr/>
          <p:nvPr/>
        </p:nvSpPr>
        <p:spPr>
          <a:xfrm>
            <a:off x="17017200" y="2544916"/>
            <a:ext cx="2541599" cy="1"/>
          </a:xfrm>
          <a:prstGeom prst="line">
            <a:avLst/>
          </a:prstGeom>
          <a:ln w="101600">
            <a:solidFill>
              <a:schemeClr val="accent2"/>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37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Blank_N900">
    <p:bg>
      <p:bgPr>
        <a:solidFill>
          <a:srgbClr val="091E42"/>
        </a:solidFill>
        <a:effectLst/>
      </p:bgPr>
    </p:bg>
    <p:spTree>
      <p:nvGrpSpPr>
        <p:cNvPr id="1" name=""/>
        <p:cNvGrpSpPr/>
        <p:nvPr/>
      </p:nvGrpSpPr>
      <p:grpSpPr>
        <a:xfrm>
          <a:off x="0" y="0"/>
          <a:ext cx="0" cy="0"/>
          <a:chOff x="0" y="0"/>
          <a:chExt cx="0" cy="0"/>
        </a:xfrm>
      </p:grpSpPr>
      <p:sp>
        <p:nvSpPr>
          <p:cNvPr id="2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alking Point with Illustration">
    <p:bg>
      <p:bgPr>
        <a:solidFill>
          <a:srgbClr val="091E42"/>
        </a:solidFill>
        <a:effectLst/>
      </p:bgPr>
    </p:bg>
    <p:spTree>
      <p:nvGrpSpPr>
        <p:cNvPr id="1" name=""/>
        <p:cNvGrpSpPr/>
        <p:nvPr/>
      </p:nvGrpSpPr>
      <p:grpSpPr>
        <a:xfrm>
          <a:off x="0" y="0"/>
          <a:ext cx="0" cy="0"/>
          <a:chOff x="0" y="0"/>
          <a:chExt cx="0" cy="0"/>
        </a:xfrm>
      </p:grpSpPr>
      <p:sp>
        <p:nvSpPr>
          <p:cNvPr id="380" name="Rectangle"/>
          <p:cNvSpPr/>
          <p:nvPr/>
        </p:nvSpPr>
        <p:spPr>
          <a:xfrm>
            <a:off x="6347294" y="0"/>
            <a:ext cx="18036706" cy="13716001"/>
          </a:xfrm>
          <a:prstGeom prst="rect">
            <a:avLst/>
          </a:prstGeom>
          <a:solidFill>
            <a:srgbClr val="FFFFFF"/>
          </a:solidFill>
          <a:ln w="12700">
            <a:miter lim="400000"/>
          </a:ln>
        </p:spPr>
        <p:txBody>
          <a:bodyPr lIns="50800" tIns="50800" rIns="50800" bIns="50800" anchor="ctr"/>
          <a:lstStyle/>
          <a:p>
            <a:pPr>
              <a:defRPr sz="3600" spc="-36"/>
            </a:pPr>
            <a:endParaRPr/>
          </a:p>
        </p:txBody>
      </p:sp>
      <p:sp>
        <p:nvSpPr>
          <p:cNvPr id="381" name="Talking point…"/>
          <p:cNvSpPr>
            <a:spLocks noGrp="1"/>
          </p:cNvSpPr>
          <p:nvPr>
            <p:ph type="body" sz="quarter" idx="13"/>
          </p:nvPr>
        </p:nvSpPr>
        <p:spPr>
          <a:xfrm>
            <a:off x="7809159" y="1212839"/>
            <a:ext cx="10417562" cy="3897631"/>
          </a:xfrm>
          <a:prstGeom prst="rect">
            <a:avLst/>
          </a:prstGeom>
        </p:spPr>
        <p:txBody>
          <a:bodyPr anchor="t">
            <a:spAutoFit/>
          </a:bodyPr>
          <a:lstStyle/>
          <a:p>
            <a:pPr marL="0" indent="0" algn="l" defTabSz="825500">
              <a:lnSpc>
                <a:spcPct val="90000"/>
              </a:lnSpc>
              <a:spcBef>
                <a:spcPts val="2500"/>
              </a:spcBef>
              <a:buSzTx/>
              <a:buNone/>
              <a:defRPr sz="8000" spc="-79">
                <a:solidFill>
                  <a:srgbClr val="253858"/>
                </a:solidFill>
              </a:defRPr>
            </a:pPr>
            <a:r>
              <a:t>Talking point</a:t>
            </a:r>
          </a:p>
          <a:p>
            <a:pPr marL="0" indent="0" algn="l" defTabSz="825500">
              <a:spcBef>
                <a:spcPts val="0"/>
              </a:spcBef>
              <a:buSzTx/>
              <a:buNone/>
              <a:defRPr sz="4800" b="0" spc="-48">
                <a:solidFill>
                  <a:srgbClr val="091E42"/>
                </a:solidFill>
              </a:defRPr>
            </a:pPr>
            <a:r>
              <a:t>Supporting text should be brief </a:t>
            </a:r>
            <a:br/>
            <a:r>
              <a:t>and no longer than 4 lines. Limit one talking point and image per slide. </a:t>
            </a:r>
          </a:p>
        </p:txBody>
      </p:sp>
      <p:sp>
        <p:nvSpPr>
          <p:cNvPr id="382" name="Image"/>
          <p:cNvSpPr>
            <a:spLocks noGrp="1"/>
          </p:cNvSpPr>
          <p:nvPr>
            <p:ph type="pic" sz="quarter" idx="14"/>
          </p:nvPr>
        </p:nvSpPr>
        <p:spPr>
          <a:xfrm>
            <a:off x="16771328" y="6762953"/>
            <a:ext cx="5768694" cy="6307981"/>
          </a:xfrm>
          <a:prstGeom prst="rect">
            <a:avLst/>
          </a:prstGeom>
        </p:spPr>
        <p:txBody>
          <a:bodyPr lIns="91439" tIns="45719" rIns="91439" bIns="45719" anchor="t">
            <a:noAutofit/>
          </a:bodyPr>
          <a:lstStyle/>
          <a:p>
            <a:endParaRPr/>
          </a:p>
        </p:txBody>
      </p:sp>
      <p:sp>
        <p:nvSpPr>
          <p:cNvPr id="383" name="Short title,…"/>
          <p:cNvSpPr>
            <a:spLocks noGrp="1"/>
          </p:cNvSpPr>
          <p:nvPr>
            <p:ph type="body" sz="quarter" idx="15"/>
          </p:nvPr>
        </p:nvSpPr>
        <p:spPr>
          <a:xfrm>
            <a:off x="792589" y="1000928"/>
            <a:ext cx="4762116" cy="2073276"/>
          </a:xfrm>
          <a:prstGeom prst="rect">
            <a:avLst/>
          </a:prstGeom>
        </p:spPr>
        <p:txBody>
          <a:bodyPr lIns="71437" tIns="71437" rIns="71437" bIns="71437" anchor="t">
            <a:spAutoFit/>
          </a:bodyPr>
          <a:lstStyle/>
          <a:p>
            <a:pPr marL="0" indent="0" defTabSz="825500">
              <a:spcBef>
                <a:spcPts val="0"/>
              </a:spcBef>
              <a:buSzTx/>
              <a:buNone/>
              <a:defRPr sz="6000" spc="-59"/>
            </a:pPr>
            <a:r>
              <a:t>Short title, </a:t>
            </a:r>
          </a:p>
          <a:p>
            <a:pPr marL="0" indent="0" defTabSz="825500">
              <a:spcBef>
                <a:spcPts val="0"/>
              </a:spcBef>
              <a:buSzTx/>
              <a:buNone/>
              <a:defRPr sz="6000" spc="-59"/>
            </a:pPr>
            <a:r>
              <a:t>2 lines max</a:t>
            </a:r>
          </a:p>
        </p:txBody>
      </p:sp>
      <p:sp>
        <p:nvSpPr>
          <p:cNvPr id="384" name="Point 1"/>
          <p:cNvSpPr>
            <a:spLocks noGrp="1"/>
          </p:cNvSpPr>
          <p:nvPr>
            <p:ph type="body" sz="quarter" idx="16"/>
          </p:nvPr>
        </p:nvSpPr>
        <p:spPr>
          <a:xfrm>
            <a:off x="951339" y="5355863"/>
            <a:ext cx="4444616" cy="917576"/>
          </a:xfrm>
          <a:prstGeom prst="rect">
            <a:avLst/>
          </a:prstGeom>
        </p:spPr>
        <p:txBody>
          <a:bodyPr lIns="71437" tIns="71437" rIns="71437" bIns="71437" anchor="t">
            <a:spAutoFit/>
          </a:bodyPr>
          <a:lstStyle>
            <a:lvl1pPr marL="0" indent="0" defTabSz="825500">
              <a:spcBef>
                <a:spcPts val="0"/>
              </a:spcBef>
              <a:buSzTx/>
              <a:buNone/>
              <a:defRPr sz="4800" spc="-48"/>
            </a:lvl1pPr>
          </a:lstStyle>
          <a:p>
            <a:r>
              <a:t>Point 1</a:t>
            </a:r>
          </a:p>
        </p:txBody>
      </p:sp>
      <p:sp>
        <p:nvSpPr>
          <p:cNvPr id="385" name="Point 2"/>
          <p:cNvSpPr>
            <a:spLocks noGrp="1"/>
          </p:cNvSpPr>
          <p:nvPr>
            <p:ph type="body" sz="quarter" idx="17"/>
          </p:nvPr>
        </p:nvSpPr>
        <p:spPr>
          <a:xfrm>
            <a:off x="951339" y="7239544"/>
            <a:ext cx="4444616" cy="917576"/>
          </a:xfrm>
          <a:prstGeom prst="rect">
            <a:avLst/>
          </a:prstGeom>
        </p:spPr>
        <p:txBody>
          <a:bodyPr lIns="71437" tIns="71437" rIns="71437" bIns="71437" anchor="t">
            <a:spAutoFit/>
          </a:bodyPr>
          <a:lstStyle>
            <a:lvl1pPr marL="0" indent="0" defTabSz="825500">
              <a:spcBef>
                <a:spcPts val="0"/>
              </a:spcBef>
              <a:buSzTx/>
              <a:buNone/>
              <a:defRPr sz="4800" b="0" spc="-48"/>
            </a:lvl1pPr>
          </a:lstStyle>
          <a:p>
            <a:r>
              <a:t>Point 2</a:t>
            </a:r>
          </a:p>
        </p:txBody>
      </p:sp>
      <p:sp>
        <p:nvSpPr>
          <p:cNvPr id="386" name="Point 3"/>
          <p:cNvSpPr>
            <a:spLocks noGrp="1"/>
          </p:cNvSpPr>
          <p:nvPr>
            <p:ph type="body" sz="quarter" idx="18"/>
          </p:nvPr>
        </p:nvSpPr>
        <p:spPr>
          <a:xfrm>
            <a:off x="951339" y="9123227"/>
            <a:ext cx="4444616" cy="917576"/>
          </a:xfrm>
          <a:prstGeom prst="rect">
            <a:avLst/>
          </a:prstGeom>
        </p:spPr>
        <p:txBody>
          <a:bodyPr lIns="71437" tIns="71437" rIns="71437" bIns="71437" anchor="t">
            <a:spAutoFit/>
          </a:bodyPr>
          <a:lstStyle>
            <a:lvl1pPr marL="0" indent="0" defTabSz="825500">
              <a:spcBef>
                <a:spcPts val="0"/>
              </a:spcBef>
              <a:buSzTx/>
              <a:buNone/>
              <a:defRPr sz="4800" b="0" spc="-48"/>
            </a:lvl1pPr>
          </a:lstStyle>
          <a:p>
            <a:r>
              <a:t>Point 3</a:t>
            </a:r>
          </a:p>
        </p:txBody>
      </p:sp>
      <p:sp>
        <p:nvSpPr>
          <p:cNvPr id="387" name="Point 4"/>
          <p:cNvSpPr>
            <a:spLocks noGrp="1"/>
          </p:cNvSpPr>
          <p:nvPr>
            <p:ph type="body" sz="quarter" idx="19"/>
          </p:nvPr>
        </p:nvSpPr>
        <p:spPr>
          <a:xfrm>
            <a:off x="951339" y="11006909"/>
            <a:ext cx="4444616" cy="917576"/>
          </a:xfrm>
          <a:prstGeom prst="rect">
            <a:avLst/>
          </a:prstGeom>
        </p:spPr>
        <p:txBody>
          <a:bodyPr lIns="71437" tIns="71437" rIns="71437" bIns="71437" anchor="t">
            <a:spAutoFit/>
          </a:bodyPr>
          <a:lstStyle>
            <a:lvl1pPr marL="0" indent="0" defTabSz="825500">
              <a:spcBef>
                <a:spcPts val="0"/>
              </a:spcBef>
              <a:buSzTx/>
              <a:buNone/>
              <a:defRPr sz="4800" b="0" spc="-48"/>
            </a:lvl1pPr>
          </a:lstStyle>
          <a:p>
            <a:r>
              <a:t>Point 4</a:t>
            </a:r>
          </a:p>
        </p:txBody>
      </p:sp>
      <p:sp>
        <p:nvSpPr>
          <p:cNvPr id="388" name="Line"/>
          <p:cNvSpPr>
            <a:spLocks noGrp="1"/>
          </p:cNvSpPr>
          <p:nvPr>
            <p:ph type="body" sz="quarter" idx="20"/>
          </p:nvPr>
        </p:nvSpPr>
        <p:spPr>
          <a:xfrm>
            <a:off x="1902847" y="4215033"/>
            <a:ext cx="2541600" cy="1"/>
          </a:xfrm>
          <a:prstGeom prst="line">
            <a:avLst/>
          </a:prstGeom>
          <a:ln w="101600">
            <a:solidFill>
              <a:schemeClr val="accent2"/>
            </a:solidFill>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389" name="Square"/>
          <p:cNvSpPr>
            <a:spLocks noGrp="1"/>
          </p:cNvSpPr>
          <p:nvPr>
            <p:ph type="body" sz="quarter" idx="21"/>
          </p:nvPr>
        </p:nvSpPr>
        <p:spPr>
          <a:xfrm rot="18900000">
            <a:off x="6016374" y="5492934"/>
            <a:ext cx="661841" cy="661841"/>
          </a:xfrm>
          <a:prstGeom prst="rect">
            <a:avLst/>
          </a:prstGeom>
          <a:solidFill>
            <a:srgbClr val="FFFFFF"/>
          </a:solidFill>
        </p:spPr>
        <p:txBody>
          <a:bodyPr>
            <a:noAutofit/>
          </a:bodyPr>
          <a:lstStyle/>
          <a:p>
            <a:pPr marL="0" indent="0" algn="l" defTabSz="825500">
              <a:spcBef>
                <a:spcPts val="0"/>
              </a:spcBef>
              <a:buSzTx/>
              <a:buNone/>
              <a:defRPr sz="3600" b="0" spc="-36">
                <a:solidFill>
                  <a:schemeClr val="accent1">
                    <a:hueOff val="-417200"/>
                    <a:satOff val="-79665"/>
                    <a:lumOff val="48516"/>
                  </a:schemeClr>
                </a:solidFill>
              </a:defRPr>
            </a:pPr>
            <a:endParaRPr/>
          </a:p>
        </p:txBody>
      </p:sp>
      <p:sp>
        <p:nvSpPr>
          <p:cNvPr id="39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Talking Point Illustrations with Text">
    <p:bg>
      <p:bgPr>
        <a:solidFill>
          <a:srgbClr val="FFFFFF"/>
        </a:solidFill>
        <a:effectLst/>
      </p:bgPr>
    </p:bg>
    <p:spTree>
      <p:nvGrpSpPr>
        <p:cNvPr id="1" name=""/>
        <p:cNvGrpSpPr/>
        <p:nvPr/>
      </p:nvGrpSpPr>
      <p:grpSpPr>
        <a:xfrm>
          <a:off x="0" y="0"/>
          <a:ext cx="0" cy="0"/>
          <a:chOff x="0" y="0"/>
          <a:chExt cx="0" cy="0"/>
        </a:xfrm>
      </p:grpSpPr>
      <p:sp>
        <p:nvSpPr>
          <p:cNvPr id="397" name="Rectangle"/>
          <p:cNvSpPr/>
          <p:nvPr/>
        </p:nvSpPr>
        <p:spPr>
          <a:xfrm>
            <a:off x="6347294" y="0"/>
            <a:ext cx="18036706" cy="13716001"/>
          </a:xfrm>
          <a:prstGeom prst="rect">
            <a:avLst/>
          </a:prstGeom>
          <a:solidFill>
            <a:srgbClr val="091E42"/>
          </a:solidFill>
          <a:ln w="12700">
            <a:miter lim="400000"/>
          </a:ln>
        </p:spPr>
        <p:txBody>
          <a:bodyPr lIns="50800" tIns="50800" rIns="50800" bIns="50800" anchor="ctr"/>
          <a:lstStyle/>
          <a:p>
            <a:pPr>
              <a:defRPr sz="3600" spc="-36">
                <a:solidFill>
                  <a:schemeClr val="accent3">
                    <a:hueOff val="10341877"/>
                    <a:satOff val="-14884"/>
                    <a:lumOff val="-32266"/>
                  </a:schemeClr>
                </a:solidFill>
              </a:defRPr>
            </a:pPr>
            <a:endParaRPr/>
          </a:p>
        </p:txBody>
      </p:sp>
      <p:sp>
        <p:nvSpPr>
          <p:cNvPr id="398" name="Square"/>
          <p:cNvSpPr>
            <a:spLocks noGrp="1"/>
          </p:cNvSpPr>
          <p:nvPr>
            <p:ph type="body" sz="quarter" idx="13"/>
          </p:nvPr>
        </p:nvSpPr>
        <p:spPr>
          <a:xfrm rot="18900000">
            <a:off x="6003674" y="2477623"/>
            <a:ext cx="661841" cy="661841"/>
          </a:xfrm>
          <a:prstGeom prst="rect">
            <a:avLst/>
          </a:prstGeom>
          <a:solidFill>
            <a:srgbClr val="FFFFFF"/>
          </a:solidFill>
        </p:spPr>
        <p:txBody>
          <a:bodyPr>
            <a:noAutofit/>
          </a:bodyPr>
          <a:lstStyle/>
          <a:p>
            <a:pPr marL="0" indent="0" algn="l" defTabSz="825500">
              <a:spcBef>
                <a:spcPts val="0"/>
              </a:spcBef>
              <a:buSzTx/>
              <a:buNone/>
              <a:defRPr sz="3600" b="0" spc="-36">
                <a:solidFill>
                  <a:schemeClr val="accent1">
                    <a:hueOff val="-417200"/>
                    <a:satOff val="-79665"/>
                    <a:lumOff val="48516"/>
                  </a:schemeClr>
                </a:solidFill>
              </a:defRPr>
            </a:pPr>
            <a:endParaRPr/>
          </a:p>
        </p:txBody>
      </p:sp>
      <p:sp>
        <p:nvSpPr>
          <p:cNvPr id="399" name="Illustrations &gt; text…"/>
          <p:cNvSpPr>
            <a:spLocks noGrp="1"/>
          </p:cNvSpPr>
          <p:nvPr>
            <p:ph type="body" sz="quarter" idx="14"/>
          </p:nvPr>
        </p:nvSpPr>
        <p:spPr>
          <a:xfrm>
            <a:off x="8697486" y="1525578"/>
            <a:ext cx="13716001" cy="2616201"/>
          </a:xfrm>
          <a:prstGeom prst="rect">
            <a:avLst/>
          </a:prstGeom>
        </p:spPr>
        <p:txBody>
          <a:bodyPr anchor="t">
            <a:spAutoFit/>
          </a:bodyPr>
          <a:lstStyle/>
          <a:p>
            <a:pPr marL="0" indent="0" algn="l" defTabSz="825500">
              <a:spcBef>
                <a:spcPts val="0"/>
              </a:spcBef>
              <a:buSzTx/>
              <a:buNone/>
              <a:defRPr sz="6000" spc="-59"/>
            </a:pPr>
            <a:r>
              <a:t>Illustrations &gt; text</a:t>
            </a:r>
          </a:p>
          <a:p>
            <a:pPr marL="0" indent="0" algn="l" defTabSz="825500">
              <a:spcBef>
                <a:spcPts val="0"/>
              </a:spcBef>
              <a:buSzTx/>
              <a:buNone/>
              <a:defRPr sz="4800" b="0" spc="-48"/>
            </a:pPr>
            <a:r>
              <a:t>Use illustrations to represent ideas rather than always relying on text.</a:t>
            </a:r>
          </a:p>
        </p:txBody>
      </p:sp>
      <p:sp>
        <p:nvSpPr>
          <p:cNvPr id="400" name="Talking point…"/>
          <p:cNvSpPr>
            <a:spLocks noGrp="1"/>
          </p:cNvSpPr>
          <p:nvPr>
            <p:ph type="body" sz="quarter" idx="15"/>
          </p:nvPr>
        </p:nvSpPr>
        <p:spPr>
          <a:xfrm>
            <a:off x="8697486" y="5460760"/>
            <a:ext cx="13716001" cy="2616201"/>
          </a:xfrm>
          <a:prstGeom prst="rect">
            <a:avLst/>
          </a:prstGeom>
        </p:spPr>
        <p:txBody>
          <a:bodyPr anchor="t">
            <a:spAutoFit/>
          </a:bodyPr>
          <a:lstStyle/>
          <a:p>
            <a:pPr marL="0" indent="0" algn="l" defTabSz="825500">
              <a:spcBef>
                <a:spcPts val="0"/>
              </a:spcBef>
              <a:buSzTx/>
              <a:buNone/>
              <a:defRPr sz="6000" spc="-59"/>
            </a:pPr>
            <a:r>
              <a:t>Talking point</a:t>
            </a:r>
          </a:p>
          <a:p>
            <a:pPr marL="0" indent="0" algn="l" defTabSz="825500">
              <a:spcBef>
                <a:spcPts val="0"/>
              </a:spcBef>
              <a:buSzTx/>
              <a:buNone/>
              <a:defRPr sz="4800" b="0" spc="-48"/>
            </a:pPr>
            <a:r>
              <a:t>Reinforcement of a big idea - use no more than two lines of text here.</a:t>
            </a:r>
          </a:p>
        </p:txBody>
      </p:sp>
      <p:sp>
        <p:nvSpPr>
          <p:cNvPr id="401" name="Less is more…"/>
          <p:cNvSpPr>
            <a:spLocks noGrp="1"/>
          </p:cNvSpPr>
          <p:nvPr>
            <p:ph type="body" sz="quarter" idx="16"/>
          </p:nvPr>
        </p:nvSpPr>
        <p:spPr>
          <a:xfrm>
            <a:off x="8697486" y="9392962"/>
            <a:ext cx="13716001" cy="1841501"/>
          </a:xfrm>
          <a:prstGeom prst="rect">
            <a:avLst/>
          </a:prstGeom>
        </p:spPr>
        <p:txBody>
          <a:bodyPr anchor="t">
            <a:spAutoFit/>
          </a:bodyPr>
          <a:lstStyle/>
          <a:p>
            <a:pPr marL="0" indent="0" algn="l" defTabSz="825500">
              <a:spcBef>
                <a:spcPts val="0"/>
              </a:spcBef>
              <a:buSzTx/>
              <a:buNone/>
              <a:defRPr sz="6000" spc="-59"/>
            </a:pPr>
            <a:r>
              <a:t>Less is more</a:t>
            </a:r>
          </a:p>
          <a:p>
            <a:pPr marL="0" indent="0" algn="l" defTabSz="825500">
              <a:spcBef>
                <a:spcPts val="0"/>
              </a:spcBef>
              <a:buSzTx/>
              <a:buNone/>
              <a:defRPr sz="4800" b="0" spc="-48"/>
            </a:pPr>
            <a:r>
              <a:t>If you don’t need any of the points, don’t use them.</a:t>
            </a:r>
          </a:p>
        </p:txBody>
      </p:sp>
      <p:sp>
        <p:nvSpPr>
          <p:cNvPr id="402" name="Image"/>
          <p:cNvSpPr>
            <a:spLocks noGrp="1"/>
          </p:cNvSpPr>
          <p:nvPr>
            <p:ph type="pic" sz="quarter" idx="17"/>
          </p:nvPr>
        </p:nvSpPr>
        <p:spPr>
          <a:xfrm>
            <a:off x="2059725" y="1622274"/>
            <a:ext cx="2288426" cy="2372539"/>
          </a:xfrm>
          <a:prstGeom prst="rect">
            <a:avLst/>
          </a:prstGeom>
        </p:spPr>
        <p:txBody>
          <a:bodyPr lIns="91439" tIns="45719" rIns="91439" bIns="45719" anchor="t">
            <a:noAutofit/>
          </a:bodyPr>
          <a:lstStyle/>
          <a:p>
            <a:endParaRPr/>
          </a:p>
        </p:txBody>
      </p:sp>
      <p:sp>
        <p:nvSpPr>
          <p:cNvPr id="403" name="Image"/>
          <p:cNvSpPr>
            <a:spLocks noGrp="1"/>
          </p:cNvSpPr>
          <p:nvPr>
            <p:ph type="pic" sz="quarter" idx="18"/>
          </p:nvPr>
        </p:nvSpPr>
        <p:spPr>
          <a:xfrm>
            <a:off x="1838179" y="5695213"/>
            <a:ext cx="2731517" cy="2325574"/>
          </a:xfrm>
          <a:prstGeom prst="rect">
            <a:avLst/>
          </a:prstGeom>
        </p:spPr>
        <p:txBody>
          <a:bodyPr lIns="91439" tIns="45719" rIns="91439" bIns="45719" anchor="t">
            <a:noAutofit/>
          </a:bodyPr>
          <a:lstStyle/>
          <a:p>
            <a:endParaRPr/>
          </a:p>
        </p:txBody>
      </p:sp>
      <p:sp>
        <p:nvSpPr>
          <p:cNvPr id="404" name="Image"/>
          <p:cNvSpPr>
            <a:spLocks noGrp="1"/>
          </p:cNvSpPr>
          <p:nvPr>
            <p:ph type="pic" sz="quarter" idx="19"/>
          </p:nvPr>
        </p:nvSpPr>
        <p:spPr>
          <a:xfrm>
            <a:off x="1656790" y="9721187"/>
            <a:ext cx="3094313" cy="2404758"/>
          </a:xfrm>
          <a:prstGeom prst="rect">
            <a:avLst/>
          </a:prstGeom>
        </p:spPr>
        <p:txBody>
          <a:bodyPr lIns="91439" tIns="45719" rIns="91439" bIns="45719" anchor="t">
            <a:noAutofit/>
          </a:bodyPr>
          <a:lstStyle/>
          <a:p>
            <a:endParaRPr/>
          </a:p>
        </p:txBody>
      </p:sp>
      <p:sp>
        <p:nvSpPr>
          <p:cNvPr id="40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Code Sample_With Illustrations">
    <p:bg>
      <p:bgPr>
        <a:solidFill>
          <a:srgbClr val="FFFFFF"/>
        </a:solidFill>
        <a:effectLst/>
      </p:bgPr>
    </p:bg>
    <p:spTree>
      <p:nvGrpSpPr>
        <p:cNvPr id="1" name=""/>
        <p:cNvGrpSpPr/>
        <p:nvPr/>
      </p:nvGrpSpPr>
      <p:grpSpPr>
        <a:xfrm>
          <a:off x="0" y="0"/>
          <a:ext cx="0" cy="0"/>
          <a:chOff x="0" y="0"/>
          <a:chExt cx="0" cy="0"/>
        </a:xfrm>
      </p:grpSpPr>
      <p:sp>
        <p:nvSpPr>
          <p:cNvPr id="412" name="Rectangle"/>
          <p:cNvSpPr/>
          <p:nvPr/>
        </p:nvSpPr>
        <p:spPr>
          <a:xfrm>
            <a:off x="6347294" y="0"/>
            <a:ext cx="18036706" cy="13716001"/>
          </a:xfrm>
          <a:prstGeom prst="rect">
            <a:avLst/>
          </a:prstGeom>
          <a:solidFill>
            <a:srgbClr val="091E42"/>
          </a:solidFill>
          <a:ln w="12700">
            <a:miter lim="400000"/>
          </a:ln>
        </p:spPr>
        <p:txBody>
          <a:bodyPr lIns="50800" tIns="50800" rIns="50800" bIns="50800" anchor="ctr"/>
          <a:lstStyle/>
          <a:p>
            <a:pPr>
              <a:defRPr sz="3600" spc="-36">
                <a:solidFill>
                  <a:schemeClr val="accent3">
                    <a:hueOff val="10341877"/>
                    <a:satOff val="-14884"/>
                    <a:lumOff val="-32266"/>
                  </a:schemeClr>
                </a:solidFill>
              </a:defRPr>
            </a:pPr>
            <a:endParaRPr/>
          </a:p>
        </p:txBody>
      </p:sp>
      <p:sp>
        <p:nvSpPr>
          <p:cNvPr id="413" name="Square"/>
          <p:cNvSpPr>
            <a:spLocks noGrp="1"/>
          </p:cNvSpPr>
          <p:nvPr>
            <p:ph type="body" sz="quarter" idx="13"/>
          </p:nvPr>
        </p:nvSpPr>
        <p:spPr>
          <a:xfrm rot="18900000">
            <a:off x="6003674" y="2477623"/>
            <a:ext cx="661841" cy="661841"/>
          </a:xfrm>
          <a:prstGeom prst="rect">
            <a:avLst/>
          </a:prstGeom>
          <a:solidFill>
            <a:srgbClr val="FFFFFF"/>
          </a:solidFill>
        </p:spPr>
        <p:txBody>
          <a:bodyPr>
            <a:noAutofit/>
          </a:bodyPr>
          <a:lstStyle/>
          <a:p>
            <a:pPr marL="0" indent="0" algn="l" defTabSz="825500">
              <a:spcBef>
                <a:spcPts val="0"/>
              </a:spcBef>
              <a:buSzTx/>
              <a:buNone/>
              <a:defRPr sz="3600" b="0" spc="-36">
                <a:solidFill>
                  <a:schemeClr val="accent1">
                    <a:hueOff val="-417200"/>
                    <a:satOff val="-79665"/>
                    <a:lumOff val="48516"/>
                  </a:schemeClr>
                </a:solidFill>
              </a:defRPr>
            </a:pPr>
            <a:endParaRPr/>
          </a:p>
        </p:txBody>
      </p:sp>
      <p:sp>
        <p:nvSpPr>
          <p:cNvPr id="414" name="&quot;contentBylineItems&quot;: […"/>
          <p:cNvSpPr txBox="1">
            <a:spLocks noGrp="1"/>
          </p:cNvSpPr>
          <p:nvPr>
            <p:ph type="body" idx="14"/>
          </p:nvPr>
        </p:nvSpPr>
        <p:spPr>
          <a:xfrm>
            <a:off x="7451104" y="1096140"/>
            <a:ext cx="16004504" cy="10760076"/>
          </a:xfrm>
          <a:prstGeom prst="rect">
            <a:avLst/>
          </a:prstGeom>
        </p:spPr>
        <p:txBody>
          <a:bodyPr lIns="71437" tIns="71437" rIns="71437" bIns="71437" anchor="t">
            <a:spAutoFit/>
          </a:bodyPr>
          <a:lstStyle/>
          <a:p>
            <a:pPr marL="0" indent="0" algn="l">
              <a:lnSpc>
                <a:spcPct val="110000"/>
              </a:lnSpc>
              <a:spcBef>
                <a:spcPts val="2000"/>
              </a:spcBef>
              <a:buSzTx/>
              <a:buNone/>
              <a:defRPr sz="4700" spc="-141">
                <a:solidFill>
                  <a:srgbClr val="164F86"/>
                </a:solidFill>
                <a:latin typeface="Courier New"/>
                <a:ea typeface="Courier New"/>
                <a:cs typeface="Courier New"/>
                <a:sym typeface="Courier New"/>
              </a:defRPr>
            </a:pPr>
            <a:r>
              <a:rPr>
                <a:solidFill>
                  <a:schemeClr val="accent4">
                    <a:satOff val="28304"/>
                    <a:lumOff val="25603"/>
                  </a:schemeClr>
                </a:solidFill>
              </a:rPr>
              <a:t>"contentBylineItems": </a:t>
            </a:r>
            <a:r>
              <a:rPr>
                <a:solidFill>
                  <a:schemeClr val="accent1">
                    <a:hueOff val="-123173"/>
                    <a:lumOff val="15013"/>
                  </a:schemeClr>
                </a:solidFill>
              </a:rPr>
              <a:t>[</a:t>
            </a:r>
          </a:p>
          <a:p>
            <a:pPr marL="0" indent="0" algn="l">
              <a:lnSpc>
                <a:spcPct val="110000"/>
              </a:lnSpc>
              <a:spcBef>
                <a:spcPts val="2000"/>
              </a:spcBef>
              <a:buSzTx/>
              <a:buNone/>
              <a:defRPr sz="4700" spc="-141">
                <a:solidFill>
                  <a:srgbClr val="164F86"/>
                </a:solidFill>
                <a:latin typeface="Courier New"/>
                <a:ea typeface="Courier New"/>
                <a:cs typeface="Courier New"/>
                <a:sym typeface="Courier New"/>
              </a:defRPr>
            </a:pPr>
            <a:r>
              <a:t>  </a:t>
            </a:r>
            <a:r>
              <a:rPr>
                <a:solidFill>
                  <a:schemeClr val="accent1">
                    <a:hueOff val="-123173"/>
                    <a:lumOff val="15013"/>
                  </a:schemeClr>
                </a:solidFill>
              </a:rPr>
              <a:t>{</a:t>
            </a:r>
          </a:p>
          <a:p>
            <a:pPr marL="0" indent="0" algn="l">
              <a:lnSpc>
                <a:spcPct val="110000"/>
              </a:lnSpc>
              <a:spcBef>
                <a:spcPts val="2000"/>
              </a:spcBef>
              <a:buSzTx/>
              <a:buNone/>
              <a:defRPr sz="4700" spc="-141">
                <a:solidFill>
                  <a:srgbClr val="164F86"/>
                </a:solidFill>
                <a:latin typeface="Courier New"/>
                <a:ea typeface="Courier New"/>
                <a:cs typeface="Courier New"/>
                <a:sym typeface="Courier New"/>
              </a:defRPr>
            </a:pPr>
            <a:r>
              <a:rPr>
                <a:solidFill>
                  <a:schemeClr val="accent5">
                    <a:hueOff val="79125"/>
                    <a:lumOff val="13057"/>
                  </a:schemeClr>
                </a:solidFill>
              </a:rPr>
              <a:t>    "context"</a:t>
            </a:r>
            <a:r>
              <a:rPr>
                <a:solidFill>
                  <a:schemeClr val="accent1">
                    <a:hueOff val="-123173"/>
                    <a:lumOff val="15013"/>
                  </a:schemeClr>
                </a:solidFill>
              </a:rPr>
              <a:t>:</a:t>
            </a:r>
            <a:r>
              <a:rPr>
                <a:solidFill>
                  <a:schemeClr val="accent4">
                    <a:satOff val="28304"/>
                    <a:lumOff val="25603"/>
                  </a:schemeClr>
                </a:solidFill>
              </a:rPr>
              <a:t> "addon"</a:t>
            </a:r>
            <a:r>
              <a:t>,</a:t>
            </a:r>
          </a:p>
          <a:p>
            <a:pPr marL="0" indent="0" algn="l">
              <a:lnSpc>
                <a:spcPct val="110000"/>
              </a:lnSpc>
              <a:spcBef>
                <a:spcPts val="2000"/>
              </a:spcBef>
              <a:buSzTx/>
              <a:buNone/>
              <a:defRPr sz="4700" spc="-141">
                <a:solidFill>
                  <a:srgbClr val="164F86"/>
                </a:solidFill>
                <a:latin typeface="Courier New"/>
                <a:ea typeface="Courier New"/>
                <a:cs typeface="Courier New"/>
                <a:sym typeface="Courier New"/>
              </a:defRPr>
            </a:pPr>
            <a:r>
              <a:rPr>
                <a:solidFill>
                  <a:schemeClr val="accent5">
                    <a:hueOff val="79125"/>
                    <a:lumOff val="13057"/>
                  </a:schemeClr>
                </a:solidFill>
              </a:rPr>
              <a:t>    "target"</a:t>
            </a:r>
            <a:r>
              <a:rPr>
                <a:solidFill>
                  <a:schemeClr val="accent1">
                    <a:hueOff val="-123173"/>
                    <a:lumOff val="15013"/>
                  </a:schemeClr>
                </a:solidFill>
              </a:rPr>
              <a:t>: {</a:t>
            </a:r>
            <a:r>
              <a:rPr>
                <a:solidFill>
                  <a:schemeClr val="accent5">
                    <a:hueOff val="79125"/>
                    <a:lumOff val="13057"/>
                  </a:schemeClr>
                </a:solidFill>
              </a:rPr>
              <a:t> "type"</a:t>
            </a:r>
            <a:r>
              <a:rPr>
                <a:solidFill>
                  <a:schemeClr val="accent4">
                    <a:satOff val="28304"/>
                    <a:lumOff val="25603"/>
                  </a:schemeClr>
                </a:solidFill>
              </a:rPr>
              <a:t>: "inlinedialog"</a:t>
            </a:r>
            <a:r>
              <a:rPr>
                <a:solidFill>
                  <a:schemeClr val="accent1">
                    <a:hueOff val="-123173"/>
                    <a:lumOff val="15013"/>
                  </a:schemeClr>
                </a:solidFill>
              </a:rPr>
              <a:t> },</a:t>
            </a:r>
          </a:p>
          <a:p>
            <a:pPr marL="0" indent="0" algn="l">
              <a:lnSpc>
                <a:spcPct val="110000"/>
              </a:lnSpc>
              <a:spcBef>
                <a:spcPts val="2000"/>
              </a:spcBef>
              <a:buSzTx/>
              <a:buNone/>
              <a:defRPr sz="4700" spc="-141">
                <a:solidFill>
                  <a:srgbClr val="164F86"/>
                </a:solidFill>
                <a:latin typeface="Courier New"/>
                <a:ea typeface="Courier New"/>
                <a:cs typeface="Courier New"/>
                <a:sym typeface="Courier New"/>
              </a:defRPr>
            </a:pPr>
            <a:r>
              <a:rPr>
                <a:solidFill>
                  <a:schemeClr val="accent5">
                    <a:hueOff val="79125"/>
                    <a:lumOff val="13057"/>
                  </a:schemeClr>
                </a:solidFill>
              </a:rPr>
              <a:t>    "tooltip"</a:t>
            </a:r>
            <a:r>
              <a:rPr>
                <a:solidFill>
                  <a:schemeClr val="accent1">
                    <a:hueOff val="-123173"/>
                    <a:lumOff val="15013"/>
                  </a:schemeClr>
                </a:solidFill>
              </a:rPr>
              <a:t>: {</a:t>
            </a:r>
            <a:r>
              <a:rPr>
                <a:solidFill>
                  <a:schemeClr val="accent5">
                    <a:hueOff val="79125"/>
                    <a:lumOff val="13057"/>
                  </a:schemeClr>
                </a:solidFill>
              </a:rPr>
              <a:t> "value"</a:t>
            </a:r>
            <a:r>
              <a:rPr>
                <a:solidFill>
                  <a:schemeClr val="accent1">
                    <a:hueOff val="-123173"/>
                    <a:lumOff val="15013"/>
                  </a:schemeClr>
                </a:solidFill>
              </a:rPr>
              <a:t>:</a:t>
            </a:r>
            <a:r>
              <a:rPr>
                <a:solidFill>
                  <a:schemeClr val="accent4">
                    <a:satOff val="28304"/>
                    <a:lumOff val="25603"/>
                  </a:schemeClr>
                </a:solidFill>
              </a:rPr>
              <a:t> "Approvals"</a:t>
            </a:r>
            <a:r>
              <a:rPr>
                <a:solidFill>
                  <a:schemeClr val="accent1">
                    <a:hueOff val="-123173"/>
                    <a:lumOff val="15013"/>
                  </a:schemeClr>
                </a:solidFill>
              </a:rPr>
              <a:t> },</a:t>
            </a:r>
          </a:p>
          <a:p>
            <a:pPr marL="0" indent="0" algn="l">
              <a:lnSpc>
                <a:spcPct val="110000"/>
              </a:lnSpc>
              <a:spcBef>
                <a:spcPts val="2000"/>
              </a:spcBef>
              <a:buSzTx/>
              <a:buNone/>
              <a:defRPr sz="4700" spc="-141">
                <a:solidFill>
                  <a:srgbClr val="164F86"/>
                </a:solidFill>
                <a:latin typeface="Courier New"/>
                <a:ea typeface="Courier New"/>
                <a:cs typeface="Courier New"/>
                <a:sym typeface="Courier New"/>
              </a:defRPr>
            </a:pPr>
            <a:r>
              <a:rPr>
                <a:solidFill>
                  <a:schemeClr val="accent5">
                    <a:hueOff val="79125"/>
                    <a:lumOff val="13057"/>
                  </a:schemeClr>
                </a:solidFill>
              </a:rPr>
              <a:t>    "icon"</a:t>
            </a:r>
            <a:r>
              <a:rPr>
                <a:solidFill>
                  <a:schemeClr val="accent1">
                    <a:hueOff val="-123173"/>
                    <a:lumOff val="15013"/>
                  </a:schemeClr>
                </a:solidFill>
              </a:rPr>
              <a:t>: {</a:t>
            </a:r>
            <a:r>
              <a:rPr>
                <a:solidFill>
                  <a:schemeClr val="accent5">
                    <a:hueOff val="79125"/>
                    <a:lumOff val="13057"/>
                  </a:schemeClr>
                </a:solidFill>
              </a:rPr>
              <a:t> "url"</a:t>
            </a:r>
            <a:r>
              <a:rPr>
                <a:solidFill>
                  <a:schemeClr val="accent1">
                    <a:hueOff val="-123173"/>
                    <a:lumOff val="15013"/>
                  </a:schemeClr>
                </a:solidFill>
              </a:rPr>
              <a:t>: </a:t>
            </a:r>
            <a:r>
              <a:rPr>
                <a:solidFill>
                  <a:schemeClr val="accent4">
                    <a:satOff val="28304"/>
                    <a:lumOff val="25603"/>
                  </a:schemeClr>
                </a:solidFill>
              </a:rPr>
              <a:t>"/images/approval.png"</a:t>
            </a:r>
            <a:r>
              <a:rPr>
                <a:solidFill>
                  <a:schemeClr val="accent1">
                    <a:hueOff val="-123173"/>
                    <a:lumOff val="15013"/>
                  </a:schemeClr>
                </a:solidFill>
              </a:rPr>
              <a:t> },</a:t>
            </a:r>
          </a:p>
          <a:p>
            <a:pPr marL="0" indent="0" algn="l">
              <a:lnSpc>
                <a:spcPct val="110000"/>
              </a:lnSpc>
              <a:spcBef>
                <a:spcPts val="2000"/>
              </a:spcBef>
              <a:buSzTx/>
              <a:buNone/>
              <a:defRPr sz="4700" spc="-141">
                <a:solidFill>
                  <a:srgbClr val="164F86"/>
                </a:solidFill>
                <a:latin typeface="Courier New"/>
                <a:ea typeface="Courier New"/>
                <a:cs typeface="Courier New"/>
                <a:sym typeface="Courier New"/>
              </a:defRPr>
            </a:pPr>
            <a:r>
              <a:rPr>
                <a:solidFill>
                  <a:schemeClr val="accent5">
                    <a:hueOff val="79125"/>
                    <a:lumOff val="13057"/>
                  </a:schemeClr>
                </a:solidFill>
              </a:rPr>
              <a:t>    "name"</a:t>
            </a:r>
            <a:r>
              <a:rPr>
                <a:solidFill>
                  <a:schemeClr val="accent1">
                    <a:hueOff val="-123173"/>
                    <a:lumOff val="15013"/>
                  </a:schemeClr>
                </a:solidFill>
              </a:rPr>
              <a:t>: { </a:t>
            </a:r>
            <a:r>
              <a:rPr>
                <a:solidFill>
                  <a:schemeClr val="accent5">
                    <a:hueOff val="79125"/>
                    <a:lumOff val="13057"/>
                  </a:schemeClr>
                </a:solidFill>
              </a:rPr>
              <a:t>"value"</a:t>
            </a:r>
            <a:r>
              <a:rPr>
                <a:solidFill>
                  <a:schemeClr val="accent1">
                    <a:hueOff val="-123173"/>
                    <a:lumOff val="15013"/>
                  </a:schemeClr>
                </a:solidFill>
              </a:rPr>
              <a:t>:</a:t>
            </a:r>
            <a:r>
              <a:rPr>
                <a:solidFill>
                  <a:schemeClr val="accent4">
                    <a:satOff val="28304"/>
                    <a:lumOff val="25603"/>
                  </a:schemeClr>
                </a:solidFill>
              </a:rPr>
              <a:t> "Page Approvals"</a:t>
            </a:r>
            <a:r>
              <a:rPr>
                <a:solidFill>
                  <a:schemeClr val="accent1">
                    <a:hueOff val="-123173"/>
                    <a:lumOff val="15013"/>
                  </a:schemeClr>
                </a:solidFill>
              </a:rPr>
              <a:t> },</a:t>
            </a:r>
          </a:p>
          <a:p>
            <a:pPr marL="0" indent="0" algn="l">
              <a:lnSpc>
                <a:spcPct val="110000"/>
              </a:lnSpc>
              <a:spcBef>
                <a:spcPts val="2000"/>
              </a:spcBef>
              <a:buSzTx/>
              <a:buNone/>
              <a:defRPr sz="4700" spc="-141">
                <a:solidFill>
                  <a:srgbClr val="164F86"/>
                </a:solidFill>
                <a:latin typeface="Courier New"/>
                <a:ea typeface="Courier New"/>
                <a:cs typeface="Courier New"/>
                <a:sym typeface="Courier New"/>
              </a:defRPr>
            </a:pPr>
            <a:r>
              <a:rPr>
                <a:solidFill>
                  <a:schemeClr val="accent5">
                    <a:hueOff val="79125"/>
                    <a:lumOff val="13057"/>
                  </a:schemeClr>
                </a:solidFill>
              </a:rPr>
              <a:t>    "key"</a:t>
            </a:r>
            <a:r>
              <a:rPr>
                <a:solidFill>
                  <a:schemeClr val="accent1">
                    <a:hueOff val="-123173"/>
                    <a:lumOff val="15013"/>
                  </a:schemeClr>
                </a:solidFill>
              </a:rPr>
              <a:t>:</a:t>
            </a:r>
            <a:r>
              <a:rPr>
                <a:solidFill>
                  <a:schemeClr val="accent4">
                    <a:satOff val="28304"/>
                    <a:lumOff val="25603"/>
                  </a:schemeClr>
                </a:solidFill>
              </a:rPr>
              <a:t> "byline-item"</a:t>
            </a:r>
            <a:r>
              <a:rPr>
                <a:solidFill>
                  <a:schemeClr val="accent1">
                    <a:hueOff val="-123173"/>
                    <a:lumOff val="15013"/>
                  </a:schemeClr>
                </a:solidFill>
              </a:rPr>
              <a:t>,</a:t>
            </a:r>
          </a:p>
          <a:p>
            <a:pPr marL="0" indent="0" algn="l">
              <a:lnSpc>
                <a:spcPct val="110000"/>
              </a:lnSpc>
              <a:spcBef>
                <a:spcPts val="2000"/>
              </a:spcBef>
              <a:buSzTx/>
              <a:buNone/>
              <a:defRPr sz="4700" spc="-141">
                <a:solidFill>
                  <a:srgbClr val="164F86"/>
                </a:solidFill>
                <a:latin typeface="Courier New"/>
                <a:ea typeface="Courier New"/>
                <a:cs typeface="Courier New"/>
                <a:sym typeface="Courier New"/>
              </a:defRPr>
            </a:pPr>
            <a:r>
              <a:rPr>
                <a:solidFill>
                  <a:schemeClr val="accent5">
                    <a:hueOff val="79125"/>
                    <a:lumOff val="13057"/>
                  </a:schemeClr>
                </a:solidFill>
              </a:rPr>
              <a:t>    "url"</a:t>
            </a:r>
            <a:r>
              <a:rPr>
                <a:solidFill>
                  <a:schemeClr val="accent1">
                    <a:hueOff val="-123173"/>
                    <a:lumOff val="15013"/>
                  </a:schemeClr>
                </a:solidFill>
              </a:rPr>
              <a:t>:</a:t>
            </a:r>
            <a:r>
              <a:rPr>
                <a:solidFill>
                  <a:schemeClr val="accent4">
                    <a:satOff val="28304"/>
                    <a:lumOff val="25603"/>
                  </a:schemeClr>
                </a:solidFill>
              </a:rPr>
              <a:t> "/approvals?contentId={content.id}"</a:t>
            </a:r>
            <a:endParaRPr>
              <a:solidFill>
                <a:srgbClr val="0B5D12"/>
              </a:solidFill>
            </a:endParaRPr>
          </a:p>
          <a:p>
            <a:pPr marL="0" indent="0" algn="l">
              <a:lnSpc>
                <a:spcPct val="110000"/>
              </a:lnSpc>
              <a:spcBef>
                <a:spcPts val="2000"/>
              </a:spcBef>
              <a:buSzTx/>
              <a:buNone/>
              <a:defRPr sz="4700" spc="-141">
                <a:solidFill>
                  <a:schemeClr val="accent1">
                    <a:hueOff val="-123173"/>
                    <a:lumOff val="15013"/>
                  </a:schemeClr>
                </a:solidFill>
                <a:latin typeface="Courier New"/>
                <a:ea typeface="Courier New"/>
                <a:cs typeface="Courier New"/>
                <a:sym typeface="Courier New"/>
              </a:defRPr>
            </a:pPr>
            <a:r>
              <a:t>  }</a:t>
            </a:r>
          </a:p>
          <a:p>
            <a:pPr marL="0" indent="0" algn="l">
              <a:lnSpc>
                <a:spcPct val="110000"/>
              </a:lnSpc>
              <a:spcBef>
                <a:spcPts val="2000"/>
              </a:spcBef>
              <a:buSzTx/>
              <a:buNone/>
              <a:defRPr sz="4700" spc="-141">
                <a:solidFill>
                  <a:schemeClr val="accent1">
                    <a:hueOff val="-123173"/>
                    <a:lumOff val="15013"/>
                  </a:schemeClr>
                </a:solidFill>
                <a:latin typeface="Courier New"/>
                <a:ea typeface="Courier New"/>
                <a:cs typeface="Courier New"/>
                <a:sym typeface="Courier New"/>
              </a:defRPr>
            </a:pPr>
            <a:r>
              <a:t>]</a:t>
            </a:r>
          </a:p>
        </p:txBody>
      </p:sp>
      <p:sp>
        <p:nvSpPr>
          <p:cNvPr id="415" name="Image"/>
          <p:cNvSpPr>
            <a:spLocks noGrp="1"/>
          </p:cNvSpPr>
          <p:nvPr>
            <p:ph type="pic" sz="quarter" idx="15"/>
          </p:nvPr>
        </p:nvSpPr>
        <p:spPr>
          <a:xfrm>
            <a:off x="1584992" y="1469461"/>
            <a:ext cx="3166111" cy="2678165"/>
          </a:xfrm>
          <a:prstGeom prst="rect">
            <a:avLst/>
          </a:prstGeom>
        </p:spPr>
        <p:txBody>
          <a:bodyPr lIns="91439" tIns="45719" rIns="91439" bIns="45719" anchor="t">
            <a:noAutofit/>
          </a:bodyPr>
          <a:lstStyle/>
          <a:p>
            <a:endParaRPr/>
          </a:p>
        </p:txBody>
      </p:sp>
      <p:sp>
        <p:nvSpPr>
          <p:cNvPr id="416" name="Image"/>
          <p:cNvSpPr>
            <a:spLocks noGrp="1"/>
          </p:cNvSpPr>
          <p:nvPr>
            <p:ph type="pic" sz="quarter" idx="16"/>
          </p:nvPr>
        </p:nvSpPr>
        <p:spPr>
          <a:xfrm>
            <a:off x="1620882" y="9513926"/>
            <a:ext cx="3166111" cy="2819280"/>
          </a:xfrm>
          <a:prstGeom prst="rect">
            <a:avLst/>
          </a:prstGeom>
        </p:spPr>
        <p:txBody>
          <a:bodyPr lIns="91439" tIns="45719" rIns="91439" bIns="45719" anchor="t">
            <a:noAutofit/>
          </a:bodyPr>
          <a:lstStyle/>
          <a:p>
            <a:endParaRPr/>
          </a:p>
        </p:txBody>
      </p:sp>
      <p:sp>
        <p:nvSpPr>
          <p:cNvPr id="417" name="Image"/>
          <p:cNvSpPr>
            <a:spLocks noGrp="1"/>
          </p:cNvSpPr>
          <p:nvPr>
            <p:ph type="pic" sz="quarter" idx="17"/>
          </p:nvPr>
        </p:nvSpPr>
        <p:spPr>
          <a:xfrm>
            <a:off x="2046764" y="5736716"/>
            <a:ext cx="2242567" cy="2242567"/>
          </a:xfrm>
          <a:prstGeom prst="rect">
            <a:avLst/>
          </a:prstGeom>
        </p:spPr>
        <p:txBody>
          <a:bodyPr lIns="91439" tIns="45719" rIns="91439" bIns="45719" anchor="t">
            <a:noAutofit/>
          </a:bodyPr>
          <a:lstStyle/>
          <a:p>
            <a:endParaRPr/>
          </a:p>
        </p:txBody>
      </p:sp>
      <p:sp>
        <p:nvSpPr>
          <p:cNvPr id="41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Code Sample_With Text">
    <p:bg>
      <p:bgPr>
        <a:solidFill>
          <a:srgbClr val="FFFFFF"/>
        </a:solidFill>
        <a:effectLst/>
      </p:bgPr>
    </p:bg>
    <p:spTree>
      <p:nvGrpSpPr>
        <p:cNvPr id="1" name=""/>
        <p:cNvGrpSpPr/>
        <p:nvPr/>
      </p:nvGrpSpPr>
      <p:grpSpPr>
        <a:xfrm>
          <a:off x="0" y="0"/>
          <a:ext cx="0" cy="0"/>
          <a:chOff x="0" y="0"/>
          <a:chExt cx="0" cy="0"/>
        </a:xfrm>
      </p:grpSpPr>
      <p:sp>
        <p:nvSpPr>
          <p:cNvPr id="425" name="Rectangle"/>
          <p:cNvSpPr/>
          <p:nvPr/>
        </p:nvSpPr>
        <p:spPr>
          <a:xfrm>
            <a:off x="6347294" y="0"/>
            <a:ext cx="18036706" cy="13716001"/>
          </a:xfrm>
          <a:prstGeom prst="rect">
            <a:avLst/>
          </a:prstGeom>
          <a:solidFill>
            <a:srgbClr val="091E42"/>
          </a:solidFill>
          <a:ln w="12700">
            <a:miter lim="400000"/>
          </a:ln>
        </p:spPr>
        <p:txBody>
          <a:bodyPr lIns="50800" tIns="50800" rIns="50800" bIns="50800" anchor="ctr"/>
          <a:lstStyle/>
          <a:p>
            <a:pPr>
              <a:defRPr sz="3600" spc="-36">
                <a:solidFill>
                  <a:schemeClr val="accent3">
                    <a:hueOff val="10341877"/>
                    <a:satOff val="-14884"/>
                    <a:lumOff val="-32266"/>
                  </a:schemeClr>
                </a:solidFill>
              </a:defRPr>
            </a:pPr>
            <a:endParaRPr/>
          </a:p>
        </p:txBody>
      </p:sp>
      <p:sp>
        <p:nvSpPr>
          <p:cNvPr id="426" name="Square"/>
          <p:cNvSpPr>
            <a:spLocks noGrp="1"/>
          </p:cNvSpPr>
          <p:nvPr>
            <p:ph type="body" sz="quarter" idx="13"/>
          </p:nvPr>
        </p:nvSpPr>
        <p:spPr>
          <a:xfrm rot="18900000">
            <a:off x="6003674" y="5483730"/>
            <a:ext cx="661841" cy="661841"/>
          </a:xfrm>
          <a:prstGeom prst="rect">
            <a:avLst/>
          </a:prstGeom>
          <a:solidFill>
            <a:srgbClr val="FFFFFF"/>
          </a:solidFill>
        </p:spPr>
        <p:txBody>
          <a:bodyPr>
            <a:noAutofit/>
          </a:bodyPr>
          <a:lstStyle/>
          <a:p>
            <a:pPr marL="0" indent="0" algn="l" defTabSz="825500">
              <a:spcBef>
                <a:spcPts val="0"/>
              </a:spcBef>
              <a:buSzTx/>
              <a:buNone/>
              <a:defRPr sz="3600" b="0" spc="-36">
                <a:solidFill>
                  <a:schemeClr val="accent1">
                    <a:hueOff val="-417200"/>
                    <a:satOff val="-79665"/>
                    <a:lumOff val="48516"/>
                  </a:schemeClr>
                </a:solidFill>
              </a:defRPr>
            </a:pPr>
            <a:endParaRPr/>
          </a:p>
        </p:txBody>
      </p:sp>
      <p:sp>
        <p:nvSpPr>
          <p:cNvPr id="427" name="&quot;contentBylineItems&quot;: […"/>
          <p:cNvSpPr txBox="1">
            <a:spLocks noGrp="1"/>
          </p:cNvSpPr>
          <p:nvPr>
            <p:ph type="body" idx="14"/>
          </p:nvPr>
        </p:nvSpPr>
        <p:spPr>
          <a:xfrm>
            <a:off x="7451104" y="1096140"/>
            <a:ext cx="16004504" cy="10760076"/>
          </a:xfrm>
          <a:prstGeom prst="rect">
            <a:avLst/>
          </a:prstGeom>
        </p:spPr>
        <p:txBody>
          <a:bodyPr lIns="71437" tIns="71437" rIns="71437" bIns="71437" anchor="t">
            <a:spAutoFit/>
          </a:bodyPr>
          <a:lstStyle/>
          <a:p>
            <a:pPr marL="0" indent="0" algn="l">
              <a:lnSpc>
                <a:spcPct val="110000"/>
              </a:lnSpc>
              <a:spcBef>
                <a:spcPts val="2000"/>
              </a:spcBef>
              <a:buSzTx/>
              <a:buNone/>
              <a:defRPr sz="4700" spc="-141">
                <a:solidFill>
                  <a:srgbClr val="164F86"/>
                </a:solidFill>
                <a:latin typeface="Courier New"/>
                <a:ea typeface="Courier New"/>
                <a:cs typeface="Courier New"/>
                <a:sym typeface="Courier New"/>
              </a:defRPr>
            </a:pPr>
            <a:r>
              <a:rPr>
                <a:solidFill>
                  <a:schemeClr val="accent4">
                    <a:satOff val="28304"/>
                    <a:lumOff val="25603"/>
                  </a:schemeClr>
                </a:solidFill>
              </a:rPr>
              <a:t>"contentBylineItems": </a:t>
            </a:r>
            <a:r>
              <a:rPr>
                <a:solidFill>
                  <a:schemeClr val="accent1">
                    <a:hueOff val="-123173"/>
                    <a:lumOff val="15013"/>
                  </a:schemeClr>
                </a:solidFill>
              </a:rPr>
              <a:t>[</a:t>
            </a:r>
          </a:p>
          <a:p>
            <a:pPr marL="0" indent="0" algn="l">
              <a:lnSpc>
                <a:spcPct val="110000"/>
              </a:lnSpc>
              <a:spcBef>
                <a:spcPts val="2000"/>
              </a:spcBef>
              <a:buSzTx/>
              <a:buNone/>
              <a:defRPr sz="4700" spc="-141">
                <a:solidFill>
                  <a:srgbClr val="164F86"/>
                </a:solidFill>
                <a:latin typeface="Courier New"/>
                <a:ea typeface="Courier New"/>
                <a:cs typeface="Courier New"/>
                <a:sym typeface="Courier New"/>
              </a:defRPr>
            </a:pPr>
            <a:r>
              <a:t>  </a:t>
            </a:r>
            <a:r>
              <a:rPr>
                <a:solidFill>
                  <a:schemeClr val="accent1">
                    <a:hueOff val="-123173"/>
                    <a:lumOff val="15013"/>
                  </a:schemeClr>
                </a:solidFill>
              </a:rPr>
              <a:t>{</a:t>
            </a:r>
          </a:p>
          <a:p>
            <a:pPr marL="0" indent="0" algn="l">
              <a:lnSpc>
                <a:spcPct val="110000"/>
              </a:lnSpc>
              <a:spcBef>
                <a:spcPts val="2000"/>
              </a:spcBef>
              <a:buSzTx/>
              <a:buNone/>
              <a:defRPr sz="4700" spc="-141">
                <a:solidFill>
                  <a:srgbClr val="164F86"/>
                </a:solidFill>
                <a:latin typeface="Courier New"/>
                <a:ea typeface="Courier New"/>
                <a:cs typeface="Courier New"/>
                <a:sym typeface="Courier New"/>
              </a:defRPr>
            </a:pPr>
            <a:r>
              <a:rPr>
                <a:solidFill>
                  <a:schemeClr val="accent5">
                    <a:hueOff val="79125"/>
                    <a:lumOff val="13057"/>
                  </a:schemeClr>
                </a:solidFill>
              </a:rPr>
              <a:t>    "context"</a:t>
            </a:r>
            <a:r>
              <a:rPr>
                <a:solidFill>
                  <a:schemeClr val="accent1">
                    <a:hueOff val="-123173"/>
                    <a:lumOff val="15013"/>
                  </a:schemeClr>
                </a:solidFill>
              </a:rPr>
              <a:t>:</a:t>
            </a:r>
            <a:r>
              <a:rPr>
                <a:solidFill>
                  <a:schemeClr val="accent4">
                    <a:satOff val="28304"/>
                    <a:lumOff val="25603"/>
                  </a:schemeClr>
                </a:solidFill>
              </a:rPr>
              <a:t> "addon"</a:t>
            </a:r>
            <a:r>
              <a:t>,</a:t>
            </a:r>
          </a:p>
          <a:p>
            <a:pPr marL="0" indent="0" algn="l">
              <a:lnSpc>
                <a:spcPct val="110000"/>
              </a:lnSpc>
              <a:spcBef>
                <a:spcPts val="2000"/>
              </a:spcBef>
              <a:buSzTx/>
              <a:buNone/>
              <a:defRPr sz="4700" spc="-141">
                <a:solidFill>
                  <a:srgbClr val="164F86"/>
                </a:solidFill>
                <a:latin typeface="Courier New"/>
                <a:ea typeface="Courier New"/>
                <a:cs typeface="Courier New"/>
                <a:sym typeface="Courier New"/>
              </a:defRPr>
            </a:pPr>
            <a:r>
              <a:rPr>
                <a:solidFill>
                  <a:schemeClr val="accent5">
                    <a:hueOff val="79125"/>
                    <a:lumOff val="13057"/>
                  </a:schemeClr>
                </a:solidFill>
              </a:rPr>
              <a:t>    "target"</a:t>
            </a:r>
            <a:r>
              <a:rPr>
                <a:solidFill>
                  <a:schemeClr val="accent1">
                    <a:hueOff val="-123173"/>
                    <a:lumOff val="15013"/>
                  </a:schemeClr>
                </a:solidFill>
              </a:rPr>
              <a:t>: {</a:t>
            </a:r>
            <a:r>
              <a:rPr>
                <a:solidFill>
                  <a:schemeClr val="accent5">
                    <a:hueOff val="79125"/>
                    <a:lumOff val="13057"/>
                  </a:schemeClr>
                </a:solidFill>
              </a:rPr>
              <a:t> "type"</a:t>
            </a:r>
            <a:r>
              <a:rPr>
                <a:solidFill>
                  <a:schemeClr val="accent4">
                    <a:satOff val="28304"/>
                    <a:lumOff val="25603"/>
                  </a:schemeClr>
                </a:solidFill>
              </a:rPr>
              <a:t>: "inlinedialog"</a:t>
            </a:r>
            <a:r>
              <a:rPr>
                <a:solidFill>
                  <a:schemeClr val="accent1">
                    <a:hueOff val="-123173"/>
                    <a:lumOff val="15013"/>
                  </a:schemeClr>
                </a:solidFill>
              </a:rPr>
              <a:t> },</a:t>
            </a:r>
          </a:p>
          <a:p>
            <a:pPr marL="0" indent="0" algn="l">
              <a:lnSpc>
                <a:spcPct val="110000"/>
              </a:lnSpc>
              <a:spcBef>
                <a:spcPts val="2000"/>
              </a:spcBef>
              <a:buSzTx/>
              <a:buNone/>
              <a:defRPr sz="4700" spc="-141">
                <a:solidFill>
                  <a:srgbClr val="164F86"/>
                </a:solidFill>
                <a:latin typeface="Courier New"/>
                <a:ea typeface="Courier New"/>
                <a:cs typeface="Courier New"/>
                <a:sym typeface="Courier New"/>
              </a:defRPr>
            </a:pPr>
            <a:r>
              <a:rPr>
                <a:solidFill>
                  <a:schemeClr val="accent5">
                    <a:hueOff val="79125"/>
                    <a:lumOff val="13057"/>
                  </a:schemeClr>
                </a:solidFill>
              </a:rPr>
              <a:t>    "tooltip"</a:t>
            </a:r>
            <a:r>
              <a:rPr>
                <a:solidFill>
                  <a:schemeClr val="accent1">
                    <a:hueOff val="-123173"/>
                    <a:lumOff val="15013"/>
                  </a:schemeClr>
                </a:solidFill>
              </a:rPr>
              <a:t>: {</a:t>
            </a:r>
            <a:r>
              <a:rPr>
                <a:solidFill>
                  <a:schemeClr val="accent5">
                    <a:hueOff val="79125"/>
                    <a:lumOff val="13057"/>
                  </a:schemeClr>
                </a:solidFill>
              </a:rPr>
              <a:t> "value"</a:t>
            </a:r>
            <a:r>
              <a:rPr>
                <a:solidFill>
                  <a:schemeClr val="accent1">
                    <a:hueOff val="-123173"/>
                    <a:lumOff val="15013"/>
                  </a:schemeClr>
                </a:solidFill>
              </a:rPr>
              <a:t>:</a:t>
            </a:r>
            <a:r>
              <a:rPr>
                <a:solidFill>
                  <a:schemeClr val="accent4">
                    <a:satOff val="28304"/>
                    <a:lumOff val="25603"/>
                  </a:schemeClr>
                </a:solidFill>
              </a:rPr>
              <a:t> "Approvals"</a:t>
            </a:r>
            <a:r>
              <a:rPr>
                <a:solidFill>
                  <a:schemeClr val="accent1">
                    <a:hueOff val="-123173"/>
                    <a:lumOff val="15013"/>
                  </a:schemeClr>
                </a:solidFill>
              </a:rPr>
              <a:t> },</a:t>
            </a:r>
          </a:p>
          <a:p>
            <a:pPr marL="0" indent="0" algn="l">
              <a:lnSpc>
                <a:spcPct val="110000"/>
              </a:lnSpc>
              <a:spcBef>
                <a:spcPts val="2000"/>
              </a:spcBef>
              <a:buSzTx/>
              <a:buNone/>
              <a:defRPr sz="4700" spc="-141">
                <a:solidFill>
                  <a:srgbClr val="164F86"/>
                </a:solidFill>
                <a:latin typeface="Courier New"/>
                <a:ea typeface="Courier New"/>
                <a:cs typeface="Courier New"/>
                <a:sym typeface="Courier New"/>
              </a:defRPr>
            </a:pPr>
            <a:r>
              <a:rPr>
                <a:solidFill>
                  <a:schemeClr val="accent5">
                    <a:hueOff val="79125"/>
                    <a:lumOff val="13057"/>
                  </a:schemeClr>
                </a:solidFill>
              </a:rPr>
              <a:t>    "icon"</a:t>
            </a:r>
            <a:r>
              <a:rPr>
                <a:solidFill>
                  <a:schemeClr val="accent1">
                    <a:hueOff val="-123173"/>
                    <a:lumOff val="15013"/>
                  </a:schemeClr>
                </a:solidFill>
              </a:rPr>
              <a:t>: {</a:t>
            </a:r>
            <a:r>
              <a:rPr>
                <a:solidFill>
                  <a:schemeClr val="accent5">
                    <a:hueOff val="79125"/>
                    <a:lumOff val="13057"/>
                  </a:schemeClr>
                </a:solidFill>
              </a:rPr>
              <a:t> "url"</a:t>
            </a:r>
            <a:r>
              <a:rPr>
                <a:solidFill>
                  <a:schemeClr val="accent1">
                    <a:hueOff val="-123173"/>
                    <a:lumOff val="15013"/>
                  </a:schemeClr>
                </a:solidFill>
              </a:rPr>
              <a:t>: </a:t>
            </a:r>
            <a:r>
              <a:rPr>
                <a:solidFill>
                  <a:schemeClr val="accent4">
                    <a:satOff val="28304"/>
                    <a:lumOff val="25603"/>
                  </a:schemeClr>
                </a:solidFill>
              </a:rPr>
              <a:t>"/images/approval.png"</a:t>
            </a:r>
            <a:r>
              <a:rPr>
                <a:solidFill>
                  <a:schemeClr val="accent1">
                    <a:hueOff val="-123173"/>
                    <a:lumOff val="15013"/>
                  </a:schemeClr>
                </a:solidFill>
              </a:rPr>
              <a:t> },</a:t>
            </a:r>
          </a:p>
          <a:p>
            <a:pPr marL="0" indent="0" algn="l">
              <a:lnSpc>
                <a:spcPct val="110000"/>
              </a:lnSpc>
              <a:spcBef>
                <a:spcPts val="2000"/>
              </a:spcBef>
              <a:buSzTx/>
              <a:buNone/>
              <a:defRPr sz="4700" spc="-141">
                <a:solidFill>
                  <a:srgbClr val="164F86"/>
                </a:solidFill>
                <a:latin typeface="Courier New"/>
                <a:ea typeface="Courier New"/>
                <a:cs typeface="Courier New"/>
                <a:sym typeface="Courier New"/>
              </a:defRPr>
            </a:pPr>
            <a:r>
              <a:rPr>
                <a:solidFill>
                  <a:schemeClr val="accent5">
                    <a:hueOff val="79125"/>
                    <a:lumOff val="13057"/>
                  </a:schemeClr>
                </a:solidFill>
              </a:rPr>
              <a:t>    "name"</a:t>
            </a:r>
            <a:r>
              <a:rPr>
                <a:solidFill>
                  <a:schemeClr val="accent1">
                    <a:hueOff val="-123173"/>
                    <a:lumOff val="15013"/>
                  </a:schemeClr>
                </a:solidFill>
              </a:rPr>
              <a:t>: { </a:t>
            </a:r>
            <a:r>
              <a:rPr>
                <a:solidFill>
                  <a:schemeClr val="accent5">
                    <a:hueOff val="79125"/>
                    <a:lumOff val="13057"/>
                  </a:schemeClr>
                </a:solidFill>
              </a:rPr>
              <a:t>"value"</a:t>
            </a:r>
            <a:r>
              <a:rPr>
                <a:solidFill>
                  <a:schemeClr val="accent1">
                    <a:hueOff val="-123173"/>
                    <a:lumOff val="15013"/>
                  </a:schemeClr>
                </a:solidFill>
              </a:rPr>
              <a:t>:</a:t>
            </a:r>
            <a:r>
              <a:rPr>
                <a:solidFill>
                  <a:schemeClr val="accent4">
                    <a:satOff val="28304"/>
                    <a:lumOff val="25603"/>
                  </a:schemeClr>
                </a:solidFill>
              </a:rPr>
              <a:t> "Page Approvals"</a:t>
            </a:r>
            <a:r>
              <a:rPr>
                <a:solidFill>
                  <a:schemeClr val="accent1">
                    <a:hueOff val="-123173"/>
                    <a:lumOff val="15013"/>
                  </a:schemeClr>
                </a:solidFill>
              </a:rPr>
              <a:t> },</a:t>
            </a:r>
          </a:p>
          <a:p>
            <a:pPr marL="0" indent="0" algn="l">
              <a:lnSpc>
                <a:spcPct val="110000"/>
              </a:lnSpc>
              <a:spcBef>
                <a:spcPts val="2000"/>
              </a:spcBef>
              <a:buSzTx/>
              <a:buNone/>
              <a:defRPr sz="4700" spc="-141">
                <a:solidFill>
                  <a:srgbClr val="164F86"/>
                </a:solidFill>
                <a:latin typeface="Courier New"/>
                <a:ea typeface="Courier New"/>
                <a:cs typeface="Courier New"/>
                <a:sym typeface="Courier New"/>
              </a:defRPr>
            </a:pPr>
            <a:r>
              <a:rPr>
                <a:solidFill>
                  <a:schemeClr val="accent5">
                    <a:hueOff val="79125"/>
                    <a:lumOff val="13057"/>
                  </a:schemeClr>
                </a:solidFill>
              </a:rPr>
              <a:t>    "key"</a:t>
            </a:r>
            <a:r>
              <a:rPr>
                <a:solidFill>
                  <a:schemeClr val="accent1">
                    <a:hueOff val="-123173"/>
                    <a:lumOff val="15013"/>
                  </a:schemeClr>
                </a:solidFill>
              </a:rPr>
              <a:t>:</a:t>
            </a:r>
            <a:r>
              <a:rPr>
                <a:solidFill>
                  <a:schemeClr val="accent4">
                    <a:satOff val="28304"/>
                    <a:lumOff val="25603"/>
                  </a:schemeClr>
                </a:solidFill>
              </a:rPr>
              <a:t> "byline-item"</a:t>
            </a:r>
            <a:r>
              <a:rPr>
                <a:solidFill>
                  <a:schemeClr val="accent1">
                    <a:hueOff val="-123173"/>
                    <a:lumOff val="15013"/>
                  </a:schemeClr>
                </a:solidFill>
              </a:rPr>
              <a:t>,</a:t>
            </a:r>
          </a:p>
          <a:p>
            <a:pPr marL="0" indent="0" algn="l">
              <a:lnSpc>
                <a:spcPct val="110000"/>
              </a:lnSpc>
              <a:spcBef>
                <a:spcPts val="2000"/>
              </a:spcBef>
              <a:buSzTx/>
              <a:buNone/>
              <a:defRPr sz="4700" spc="-141">
                <a:solidFill>
                  <a:srgbClr val="164F86"/>
                </a:solidFill>
                <a:latin typeface="Courier New"/>
                <a:ea typeface="Courier New"/>
                <a:cs typeface="Courier New"/>
                <a:sym typeface="Courier New"/>
              </a:defRPr>
            </a:pPr>
            <a:r>
              <a:rPr>
                <a:solidFill>
                  <a:schemeClr val="accent5">
                    <a:hueOff val="79125"/>
                    <a:lumOff val="13057"/>
                  </a:schemeClr>
                </a:solidFill>
              </a:rPr>
              <a:t>    "url"</a:t>
            </a:r>
            <a:r>
              <a:rPr>
                <a:solidFill>
                  <a:schemeClr val="accent1">
                    <a:hueOff val="-123173"/>
                    <a:lumOff val="15013"/>
                  </a:schemeClr>
                </a:solidFill>
              </a:rPr>
              <a:t>:</a:t>
            </a:r>
            <a:r>
              <a:rPr>
                <a:solidFill>
                  <a:schemeClr val="accent4">
                    <a:satOff val="28304"/>
                    <a:lumOff val="25603"/>
                  </a:schemeClr>
                </a:solidFill>
              </a:rPr>
              <a:t> "/approvals?contentId={content.id}"</a:t>
            </a:r>
            <a:endParaRPr>
              <a:solidFill>
                <a:srgbClr val="0B5D12"/>
              </a:solidFill>
            </a:endParaRPr>
          </a:p>
          <a:p>
            <a:pPr marL="0" indent="0" algn="l">
              <a:lnSpc>
                <a:spcPct val="110000"/>
              </a:lnSpc>
              <a:spcBef>
                <a:spcPts val="2000"/>
              </a:spcBef>
              <a:buSzTx/>
              <a:buNone/>
              <a:defRPr sz="4700" spc="-141">
                <a:solidFill>
                  <a:schemeClr val="accent1">
                    <a:hueOff val="-123173"/>
                    <a:lumOff val="15013"/>
                  </a:schemeClr>
                </a:solidFill>
                <a:latin typeface="Courier New"/>
                <a:ea typeface="Courier New"/>
                <a:cs typeface="Courier New"/>
                <a:sym typeface="Courier New"/>
              </a:defRPr>
            </a:pPr>
            <a:r>
              <a:t>  }</a:t>
            </a:r>
          </a:p>
          <a:p>
            <a:pPr marL="0" indent="0" algn="l">
              <a:lnSpc>
                <a:spcPct val="110000"/>
              </a:lnSpc>
              <a:spcBef>
                <a:spcPts val="2000"/>
              </a:spcBef>
              <a:buSzTx/>
              <a:buNone/>
              <a:defRPr sz="4700" spc="-141">
                <a:solidFill>
                  <a:schemeClr val="accent1">
                    <a:hueOff val="-123173"/>
                    <a:lumOff val="15013"/>
                  </a:schemeClr>
                </a:solidFill>
                <a:latin typeface="Courier New"/>
                <a:ea typeface="Courier New"/>
                <a:cs typeface="Courier New"/>
                <a:sym typeface="Courier New"/>
              </a:defRPr>
            </a:pPr>
            <a:r>
              <a:t>]</a:t>
            </a:r>
          </a:p>
        </p:txBody>
      </p:sp>
      <p:sp>
        <p:nvSpPr>
          <p:cNvPr id="428" name="Code sample with headers"/>
          <p:cNvSpPr>
            <a:spLocks noGrp="1"/>
          </p:cNvSpPr>
          <p:nvPr>
            <p:ph type="body" sz="quarter" idx="15"/>
          </p:nvPr>
        </p:nvSpPr>
        <p:spPr>
          <a:xfrm>
            <a:off x="792589" y="1000928"/>
            <a:ext cx="4762116" cy="2073276"/>
          </a:xfrm>
          <a:prstGeom prst="rect">
            <a:avLst/>
          </a:prstGeom>
        </p:spPr>
        <p:txBody>
          <a:bodyPr lIns="71437" tIns="71437" rIns="71437" bIns="71437" anchor="t">
            <a:spAutoFit/>
          </a:bodyPr>
          <a:lstStyle>
            <a:lvl1pPr marL="0" indent="0" defTabSz="825500">
              <a:spcBef>
                <a:spcPts val="0"/>
              </a:spcBef>
              <a:buSzTx/>
              <a:buNone/>
              <a:defRPr sz="6000" spc="-59">
                <a:solidFill>
                  <a:srgbClr val="0049B0"/>
                </a:solidFill>
              </a:defRPr>
            </a:lvl1pPr>
          </a:lstStyle>
          <a:p>
            <a:r>
              <a:t>Code sample with headers</a:t>
            </a:r>
          </a:p>
        </p:txBody>
      </p:sp>
      <p:sp>
        <p:nvSpPr>
          <p:cNvPr id="429" name="Bold text"/>
          <p:cNvSpPr>
            <a:spLocks noGrp="1"/>
          </p:cNvSpPr>
          <p:nvPr>
            <p:ph type="body" sz="quarter" idx="16"/>
          </p:nvPr>
        </p:nvSpPr>
        <p:spPr>
          <a:xfrm>
            <a:off x="951339" y="5355863"/>
            <a:ext cx="4444616" cy="917576"/>
          </a:xfrm>
          <a:prstGeom prst="rect">
            <a:avLst/>
          </a:prstGeom>
        </p:spPr>
        <p:txBody>
          <a:bodyPr lIns="71437" tIns="71437" rIns="71437" bIns="71437" anchor="t">
            <a:spAutoFit/>
          </a:bodyPr>
          <a:lstStyle>
            <a:lvl1pPr marL="0" indent="0" defTabSz="825500">
              <a:spcBef>
                <a:spcPts val="0"/>
              </a:spcBef>
              <a:buSzTx/>
              <a:buNone/>
              <a:defRPr sz="4800" spc="-48">
                <a:solidFill>
                  <a:srgbClr val="253858"/>
                </a:solidFill>
              </a:defRPr>
            </a:lvl1pPr>
          </a:lstStyle>
          <a:p>
            <a:r>
              <a:t>Bold text</a:t>
            </a:r>
          </a:p>
        </p:txBody>
      </p:sp>
      <p:sp>
        <p:nvSpPr>
          <p:cNvPr id="430" name="Book text"/>
          <p:cNvSpPr>
            <a:spLocks noGrp="1"/>
          </p:cNvSpPr>
          <p:nvPr>
            <p:ph type="body" sz="quarter" idx="17"/>
          </p:nvPr>
        </p:nvSpPr>
        <p:spPr>
          <a:xfrm>
            <a:off x="951339" y="7239544"/>
            <a:ext cx="4444616" cy="917576"/>
          </a:xfrm>
          <a:prstGeom prst="rect">
            <a:avLst/>
          </a:prstGeom>
        </p:spPr>
        <p:txBody>
          <a:bodyPr lIns="71437" tIns="71437" rIns="71437" bIns="71437" anchor="t">
            <a:spAutoFit/>
          </a:bodyPr>
          <a:lstStyle>
            <a:lvl1pPr marL="0" indent="0" defTabSz="825500">
              <a:spcBef>
                <a:spcPts val="0"/>
              </a:spcBef>
              <a:buSzTx/>
              <a:buNone/>
              <a:defRPr sz="4800" b="0" spc="-48">
                <a:solidFill>
                  <a:srgbClr val="091E42"/>
                </a:solidFill>
              </a:defRPr>
            </a:lvl1pPr>
          </a:lstStyle>
          <a:p>
            <a:r>
              <a:t>Book text</a:t>
            </a:r>
          </a:p>
        </p:txBody>
      </p:sp>
      <p:sp>
        <p:nvSpPr>
          <p:cNvPr id="431" name="30% opacity"/>
          <p:cNvSpPr>
            <a:spLocks noGrp="1"/>
          </p:cNvSpPr>
          <p:nvPr>
            <p:ph type="body" sz="quarter" idx="18"/>
          </p:nvPr>
        </p:nvSpPr>
        <p:spPr>
          <a:xfrm>
            <a:off x="951339" y="9123227"/>
            <a:ext cx="4444616" cy="917576"/>
          </a:xfrm>
          <a:prstGeom prst="rect">
            <a:avLst/>
          </a:prstGeom>
        </p:spPr>
        <p:txBody>
          <a:bodyPr lIns="71437" tIns="71437" rIns="71437" bIns="71437" anchor="t">
            <a:spAutoFit/>
          </a:bodyPr>
          <a:lstStyle>
            <a:lvl1pPr marL="0" indent="0" defTabSz="825500">
              <a:spcBef>
                <a:spcPts val="0"/>
              </a:spcBef>
              <a:buSzTx/>
              <a:buNone/>
              <a:defRPr sz="4800" b="0" spc="-48">
                <a:solidFill>
                  <a:srgbClr val="091E42"/>
                </a:solidFill>
              </a:defRPr>
            </a:lvl1pPr>
          </a:lstStyle>
          <a:p>
            <a:r>
              <a:t>30% opacity</a:t>
            </a:r>
          </a:p>
        </p:txBody>
      </p:sp>
      <p:sp>
        <p:nvSpPr>
          <p:cNvPr id="432" name="Move marker"/>
          <p:cNvSpPr>
            <a:spLocks noGrp="1"/>
          </p:cNvSpPr>
          <p:nvPr>
            <p:ph type="body" sz="quarter" idx="19"/>
          </p:nvPr>
        </p:nvSpPr>
        <p:spPr>
          <a:xfrm>
            <a:off x="951339" y="11006909"/>
            <a:ext cx="4444616" cy="917576"/>
          </a:xfrm>
          <a:prstGeom prst="rect">
            <a:avLst/>
          </a:prstGeom>
        </p:spPr>
        <p:txBody>
          <a:bodyPr lIns="71437" tIns="71437" rIns="71437" bIns="71437" anchor="t">
            <a:spAutoFit/>
          </a:bodyPr>
          <a:lstStyle>
            <a:lvl1pPr marL="0" indent="0" defTabSz="825500">
              <a:spcBef>
                <a:spcPts val="0"/>
              </a:spcBef>
              <a:buSzTx/>
              <a:buNone/>
              <a:defRPr sz="4800" b="0" spc="-48">
                <a:solidFill>
                  <a:srgbClr val="091E42"/>
                </a:solidFill>
              </a:defRPr>
            </a:lvl1pPr>
          </a:lstStyle>
          <a:p>
            <a:r>
              <a:t>Move marker</a:t>
            </a:r>
          </a:p>
        </p:txBody>
      </p:sp>
      <p:sp>
        <p:nvSpPr>
          <p:cNvPr id="433" name="Line"/>
          <p:cNvSpPr/>
          <p:nvPr/>
        </p:nvSpPr>
        <p:spPr>
          <a:xfrm>
            <a:off x="1902847" y="4215033"/>
            <a:ext cx="2541600" cy="1"/>
          </a:xfrm>
          <a:prstGeom prst="line">
            <a:avLst/>
          </a:prstGeom>
          <a:ln w="101600">
            <a:solidFill>
              <a:schemeClr val="accent3"/>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43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Large Visual with Title">
    <p:bg>
      <p:bgPr>
        <a:solidFill>
          <a:srgbClr val="FFFFFF"/>
        </a:solidFill>
        <a:effectLst/>
      </p:bgPr>
    </p:bg>
    <p:spTree>
      <p:nvGrpSpPr>
        <p:cNvPr id="1" name=""/>
        <p:cNvGrpSpPr/>
        <p:nvPr/>
      </p:nvGrpSpPr>
      <p:grpSpPr>
        <a:xfrm>
          <a:off x="0" y="0"/>
          <a:ext cx="0" cy="0"/>
          <a:chOff x="0" y="0"/>
          <a:chExt cx="0" cy="0"/>
        </a:xfrm>
      </p:grpSpPr>
      <p:sp>
        <p:nvSpPr>
          <p:cNvPr id="441" name="Image"/>
          <p:cNvSpPr>
            <a:spLocks noGrp="1"/>
          </p:cNvSpPr>
          <p:nvPr>
            <p:ph type="pic" sz="half" idx="13"/>
          </p:nvPr>
        </p:nvSpPr>
        <p:spPr>
          <a:xfrm>
            <a:off x="4527749" y="4185279"/>
            <a:ext cx="15328502" cy="7693064"/>
          </a:xfrm>
          <a:prstGeom prst="rect">
            <a:avLst/>
          </a:prstGeom>
        </p:spPr>
        <p:txBody>
          <a:bodyPr lIns="91439" tIns="45719" rIns="91439" bIns="45719" anchor="t">
            <a:noAutofit/>
          </a:bodyPr>
          <a:lstStyle/>
          <a:p>
            <a:endParaRPr/>
          </a:p>
        </p:txBody>
      </p:sp>
      <p:sp>
        <p:nvSpPr>
          <p:cNvPr id="442" name="Large visual with title"/>
          <p:cNvSpPr>
            <a:spLocks noGrp="1"/>
          </p:cNvSpPr>
          <p:nvPr>
            <p:ph type="body" sz="quarter" idx="14"/>
          </p:nvPr>
        </p:nvSpPr>
        <p:spPr>
          <a:xfrm>
            <a:off x="1778000" y="1782800"/>
            <a:ext cx="20828000" cy="1384301"/>
          </a:xfrm>
          <a:prstGeom prst="rect">
            <a:avLst/>
          </a:prstGeom>
        </p:spPr>
        <p:txBody>
          <a:bodyPr anchor="t">
            <a:spAutoFit/>
          </a:bodyPr>
          <a:lstStyle>
            <a:lvl1pPr marL="0" indent="0" defTabSz="825500">
              <a:lnSpc>
                <a:spcPct val="90000"/>
              </a:lnSpc>
              <a:spcBef>
                <a:spcPts val="2500"/>
              </a:spcBef>
              <a:buSzTx/>
              <a:buNone/>
              <a:defRPr sz="8000" spc="-79">
                <a:solidFill>
                  <a:srgbClr val="253858"/>
                </a:solidFill>
              </a:defRPr>
            </a:lvl1pPr>
          </a:lstStyle>
          <a:p>
            <a:r>
              <a:t>Large visual with title</a:t>
            </a:r>
          </a:p>
        </p:txBody>
      </p:sp>
      <p:sp>
        <p:nvSpPr>
          <p:cNvPr id="44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Blank with Title">
    <p:bg>
      <p:bgPr>
        <a:solidFill>
          <a:srgbClr val="FFFFFF"/>
        </a:solidFill>
        <a:effectLst/>
      </p:bgPr>
    </p:bg>
    <p:spTree>
      <p:nvGrpSpPr>
        <p:cNvPr id="1" name=""/>
        <p:cNvGrpSpPr/>
        <p:nvPr/>
      </p:nvGrpSpPr>
      <p:grpSpPr>
        <a:xfrm>
          <a:off x="0" y="0"/>
          <a:ext cx="0" cy="0"/>
          <a:chOff x="0" y="0"/>
          <a:chExt cx="0" cy="0"/>
        </a:xfrm>
      </p:grpSpPr>
      <p:sp>
        <p:nvSpPr>
          <p:cNvPr id="450" name="Blank with title"/>
          <p:cNvSpPr>
            <a:spLocks noGrp="1"/>
          </p:cNvSpPr>
          <p:nvPr>
            <p:ph type="body" sz="quarter" idx="13"/>
          </p:nvPr>
        </p:nvSpPr>
        <p:spPr>
          <a:xfrm>
            <a:off x="1778000" y="1782800"/>
            <a:ext cx="20828000" cy="1384301"/>
          </a:xfrm>
          <a:prstGeom prst="rect">
            <a:avLst/>
          </a:prstGeom>
        </p:spPr>
        <p:txBody>
          <a:bodyPr anchor="t">
            <a:spAutoFit/>
          </a:bodyPr>
          <a:lstStyle>
            <a:lvl1pPr marL="0" indent="0" defTabSz="825500">
              <a:lnSpc>
                <a:spcPct val="90000"/>
              </a:lnSpc>
              <a:spcBef>
                <a:spcPts val="2500"/>
              </a:spcBef>
              <a:buSzTx/>
              <a:buNone/>
              <a:defRPr sz="8000" spc="-79">
                <a:solidFill>
                  <a:srgbClr val="253858"/>
                </a:solidFill>
              </a:defRPr>
            </a:lvl1pPr>
          </a:lstStyle>
          <a:p>
            <a:r>
              <a:t>Blank with title</a:t>
            </a:r>
          </a:p>
        </p:txBody>
      </p:sp>
      <p:sp>
        <p:nvSpPr>
          <p:cNvPr id="45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3 icons_White">
    <p:bg>
      <p:bgPr>
        <a:solidFill>
          <a:srgbClr val="FFFFFF"/>
        </a:solidFill>
        <a:effectLst/>
      </p:bgPr>
    </p:bg>
    <p:spTree>
      <p:nvGrpSpPr>
        <p:cNvPr id="1" name=""/>
        <p:cNvGrpSpPr/>
        <p:nvPr/>
      </p:nvGrpSpPr>
      <p:grpSpPr>
        <a:xfrm>
          <a:off x="0" y="0"/>
          <a:ext cx="0" cy="0"/>
          <a:chOff x="0" y="0"/>
          <a:chExt cx="0" cy="0"/>
        </a:xfrm>
      </p:grpSpPr>
      <p:sp>
        <p:nvSpPr>
          <p:cNvPr id="458" name="Icons…"/>
          <p:cNvSpPr>
            <a:spLocks noGrp="1"/>
          </p:cNvSpPr>
          <p:nvPr>
            <p:ph type="body" sz="quarter" idx="13"/>
          </p:nvPr>
        </p:nvSpPr>
        <p:spPr>
          <a:xfrm>
            <a:off x="1774411" y="6346553"/>
            <a:ext cx="5841050" cy="2819401"/>
          </a:xfrm>
          <a:prstGeom prst="rect">
            <a:avLst/>
          </a:prstGeom>
        </p:spPr>
        <p:txBody>
          <a:bodyPr anchor="t">
            <a:spAutoFit/>
          </a:bodyPr>
          <a:lstStyle/>
          <a:p>
            <a:pPr marL="0" indent="0" algn="l" defTabSz="825500">
              <a:spcBef>
                <a:spcPts val="0"/>
              </a:spcBef>
              <a:buSzTx/>
              <a:buNone/>
              <a:defRPr sz="6000" spc="-59">
                <a:solidFill>
                  <a:srgbClr val="253858"/>
                </a:solidFill>
              </a:defRPr>
            </a:pPr>
            <a:r>
              <a:t>Icons</a:t>
            </a:r>
          </a:p>
          <a:p>
            <a:pPr marL="0" indent="0" algn="l" defTabSz="825500">
              <a:spcBef>
                <a:spcPts val="0"/>
              </a:spcBef>
              <a:buSzTx/>
              <a:buNone/>
              <a:defRPr sz="3600" b="0" spc="-36">
                <a:solidFill>
                  <a:srgbClr val="091E42"/>
                </a:solidFill>
              </a:defRPr>
            </a:pPr>
            <a:r>
              <a:t>Our Graphic Assets Deck is packed with custom Atlassian icons.</a:t>
            </a:r>
          </a:p>
        </p:txBody>
      </p:sp>
      <p:sp>
        <p:nvSpPr>
          <p:cNvPr id="459" name="Copy/Paste…"/>
          <p:cNvSpPr>
            <a:spLocks noGrp="1"/>
          </p:cNvSpPr>
          <p:nvPr>
            <p:ph type="body" sz="quarter" idx="14"/>
          </p:nvPr>
        </p:nvSpPr>
        <p:spPr>
          <a:xfrm>
            <a:off x="9159748" y="6346553"/>
            <a:ext cx="5460244" cy="3403601"/>
          </a:xfrm>
          <a:prstGeom prst="rect">
            <a:avLst/>
          </a:prstGeom>
        </p:spPr>
        <p:txBody>
          <a:bodyPr anchor="t">
            <a:spAutoFit/>
          </a:bodyPr>
          <a:lstStyle/>
          <a:p>
            <a:pPr marL="0" indent="0" algn="l" defTabSz="825500">
              <a:spcBef>
                <a:spcPts val="0"/>
              </a:spcBef>
              <a:buSzTx/>
              <a:buNone/>
              <a:defRPr sz="6000" spc="-59">
                <a:solidFill>
                  <a:srgbClr val="253858"/>
                </a:solidFill>
              </a:defRPr>
            </a:pPr>
            <a:r>
              <a:t>Copy/Paste</a:t>
            </a:r>
          </a:p>
          <a:p>
            <a:pPr marL="0" indent="0" algn="l" defTabSz="825500">
              <a:spcBef>
                <a:spcPts val="0"/>
              </a:spcBef>
              <a:buSzTx/>
              <a:buNone/>
              <a:defRPr sz="3600" b="0" spc="-36">
                <a:solidFill>
                  <a:srgbClr val="091E42"/>
                </a:solidFill>
              </a:defRPr>
            </a:pPr>
            <a:r>
              <a:t>Like illustrations and Meeples, you can copy and paste them between Keynote files.</a:t>
            </a:r>
          </a:p>
        </p:txBody>
      </p:sp>
      <p:sp>
        <p:nvSpPr>
          <p:cNvPr id="460" name="Check back…"/>
          <p:cNvSpPr>
            <a:spLocks noGrp="1"/>
          </p:cNvSpPr>
          <p:nvPr>
            <p:ph type="body" sz="quarter" idx="15"/>
          </p:nvPr>
        </p:nvSpPr>
        <p:spPr>
          <a:xfrm>
            <a:off x="16557786" y="6346553"/>
            <a:ext cx="6032501" cy="2819401"/>
          </a:xfrm>
          <a:prstGeom prst="rect">
            <a:avLst/>
          </a:prstGeom>
        </p:spPr>
        <p:txBody>
          <a:bodyPr anchor="t">
            <a:spAutoFit/>
          </a:bodyPr>
          <a:lstStyle/>
          <a:p>
            <a:pPr marL="0" indent="0" algn="l" defTabSz="825500">
              <a:spcBef>
                <a:spcPts val="0"/>
              </a:spcBef>
              <a:buSzTx/>
              <a:buNone/>
              <a:defRPr sz="6000" spc="-59">
                <a:solidFill>
                  <a:srgbClr val="253858"/>
                </a:solidFill>
              </a:defRPr>
            </a:pPr>
            <a:r>
              <a:t>Check back</a:t>
            </a:r>
          </a:p>
          <a:p>
            <a:pPr marL="0" indent="0" algn="l" defTabSz="825500">
              <a:spcBef>
                <a:spcPts val="0"/>
              </a:spcBef>
              <a:buSzTx/>
              <a:buNone/>
              <a:defRPr sz="3600" b="0" spc="-36">
                <a:solidFill>
                  <a:srgbClr val="091E42"/>
                </a:solidFill>
              </a:defRPr>
            </a:pPr>
            <a:r>
              <a:t>We’ll let you know when there are updates to our custom icon set.</a:t>
            </a:r>
          </a:p>
        </p:txBody>
      </p:sp>
      <p:sp>
        <p:nvSpPr>
          <p:cNvPr id="461" name="code-build.pdf"/>
          <p:cNvSpPr>
            <a:spLocks noGrp="1"/>
          </p:cNvSpPr>
          <p:nvPr>
            <p:ph type="pic" sz="quarter" idx="16"/>
          </p:nvPr>
        </p:nvSpPr>
        <p:spPr>
          <a:xfrm>
            <a:off x="9248648" y="5410200"/>
            <a:ext cx="609601" cy="592667"/>
          </a:xfrm>
          <a:prstGeom prst="rect">
            <a:avLst/>
          </a:prstGeom>
          <a:ln w="25400"/>
        </p:spPr>
        <p:txBody>
          <a:bodyPr lIns="91439" tIns="45719" rIns="91439" bIns="45719" anchor="t">
            <a:noAutofit/>
          </a:bodyPr>
          <a:lstStyle/>
          <a:p>
            <a:endParaRPr/>
          </a:p>
        </p:txBody>
      </p:sp>
      <p:sp>
        <p:nvSpPr>
          <p:cNvPr id="462" name="admin-cloud.pdf"/>
          <p:cNvSpPr>
            <a:spLocks noGrp="1"/>
          </p:cNvSpPr>
          <p:nvPr>
            <p:ph type="pic" sz="quarter" idx="17"/>
          </p:nvPr>
        </p:nvSpPr>
        <p:spPr>
          <a:xfrm>
            <a:off x="1837911" y="5494693"/>
            <a:ext cx="740497" cy="512407"/>
          </a:xfrm>
          <a:prstGeom prst="rect">
            <a:avLst/>
          </a:prstGeom>
          <a:ln w="25400"/>
        </p:spPr>
        <p:txBody>
          <a:bodyPr lIns="91439" tIns="45719" rIns="91439" bIns="45719" anchor="t">
            <a:noAutofit/>
          </a:bodyPr>
          <a:lstStyle/>
          <a:p>
            <a:endParaRPr/>
          </a:p>
        </p:txBody>
      </p:sp>
      <p:sp>
        <p:nvSpPr>
          <p:cNvPr id="463" name="admin-server.pdf"/>
          <p:cNvSpPr>
            <a:spLocks noGrp="1"/>
          </p:cNvSpPr>
          <p:nvPr>
            <p:ph type="pic" sz="quarter" idx="18"/>
          </p:nvPr>
        </p:nvSpPr>
        <p:spPr>
          <a:xfrm>
            <a:off x="16621286" y="5388163"/>
            <a:ext cx="547235" cy="609601"/>
          </a:xfrm>
          <a:prstGeom prst="rect">
            <a:avLst/>
          </a:prstGeom>
          <a:ln w="25400"/>
        </p:spPr>
        <p:txBody>
          <a:bodyPr lIns="91439" tIns="45719" rIns="91439" bIns="45719" anchor="t">
            <a:noAutofit/>
          </a:bodyPr>
          <a:lstStyle/>
          <a:p>
            <a:endParaRPr/>
          </a:p>
        </p:txBody>
      </p:sp>
      <p:sp>
        <p:nvSpPr>
          <p:cNvPr id="464" name="Icon with text"/>
          <p:cNvSpPr>
            <a:spLocks noGrp="1"/>
          </p:cNvSpPr>
          <p:nvPr>
            <p:ph type="body" sz="quarter" idx="19"/>
          </p:nvPr>
        </p:nvSpPr>
        <p:spPr>
          <a:xfrm>
            <a:off x="1778000" y="1782800"/>
            <a:ext cx="20828000" cy="1384301"/>
          </a:xfrm>
          <a:prstGeom prst="rect">
            <a:avLst/>
          </a:prstGeom>
        </p:spPr>
        <p:txBody>
          <a:bodyPr anchor="t">
            <a:spAutoFit/>
          </a:bodyPr>
          <a:lstStyle>
            <a:lvl1pPr marL="0" indent="0" defTabSz="825500">
              <a:lnSpc>
                <a:spcPct val="90000"/>
              </a:lnSpc>
              <a:spcBef>
                <a:spcPts val="2500"/>
              </a:spcBef>
              <a:buSzTx/>
              <a:buNone/>
              <a:defRPr sz="8000" spc="-79">
                <a:solidFill>
                  <a:srgbClr val="253858"/>
                </a:solidFill>
              </a:defRPr>
            </a:lvl1pPr>
          </a:lstStyle>
          <a:p>
            <a:r>
              <a:t>Icon with text</a:t>
            </a:r>
          </a:p>
        </p:txBody>
      </p:sp>
      <p:sp>
        <p:nvSpPr>
          <p:cNvPr id="46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3 icons_N900">
    <p:bg>
      <p:bgPr>
        <a:solidFill>
          <a:srgbClr val="091E42"/>
        </a:solidFill>
        <a:effectLst/>
      </p:bgPr>
    </p:bg>
    <p:spTree>
      <p:nvGrpSpPr>
        <p:cNvPr id="1" name=""/>
        <p:cNvGrpSpPr/>
        <p:nvPr/>
      </p:nvGrpSpPr>
      <p:grpSpPr>
        <a:xfrm>
          <a:off x="0" y="0"/>
          <a:ext cx="0" cy="0"/>
          <a:chOff x="0" y="0"/>
          <a:chExt cx="0" cy="0"/>
        </a:xfrm>
      </p:grpSpPr>
      <p:sp>
        <p:nvSpPr>
          <p:cNvPr id="472" name="code-build.pdf"/>
          <p:cNvSpPr>
            <a:spLocks noGrp="1"/>
          </p:cNvSpPr>
          <p:nvPr>
            <p:ph type="pic" sz="quarter" idx="13"/>
          </p:nvPr>
        </p:nvSpPr>
        <p:spPr>
          <a:xfrm>
            <a:off x="9248648" y="5414438"/>
            <a:ext cx="609601" cy="592667"/>
          </a:xfrm>
          <a:prstGeom prst="rect">
            <a:avLst/>
          </a:prstGeom>
          <a:ln w="25400"/>
        </p:spPr>
        <p:txBody>
          <a:bodyPr lIns="91439" tIns="45719" rIns="91439" bIns="45719" anchor="t">
            <a:noAutofit/>
          </a:bodyPr>
          <a:lstStyle/>
          <a:p>
            <a:endParaRPr/>
          </a:p>
        </p:txBody>
      </p:sp>
      <p:sp>
        <p:nvSpPr>
          <p:cNvPr id="473" name="admin-cloud.pdf"/>
          <p:cNvSpPr>
            <a:spLocks noGrp="1"/>
          </p:cNvSpPr>
          <p:nvPr>
            <p:ph type="pic" sz="quarter" idx="14"/>
          </p:nvPr>
        </p:nvSpPr>
        <p:spPr>
          <a:xfrm>
            <a:off x="1837911" y="5498118"/>
            <a:ext cx="735547" cy="508983"/>
          </a:xfrm>
          <a:prstGeom prst="rect">
            <a:avLst/>
          </a:prstGeom>
          <a:ln w="25400"/>
        </p:spPr>
        <p:txBody>
          <a:bodyPr lIns="91439" tIns="45719" rIns="91439" bIns="45719" anchor="t">
            <a:noAutofit/>
          </a:bodyPr>
          <a:lstStyle/>
          <a:p>
            <a:endParaRPr/>
          </a:p>
        </p:txBody>
      </p:sp>
      <p:sp>
        <p:nvSpPr>
          <p:cNvPr id="474" name="Icon with text"/>
          <p:cNvSpPr>
            <a:spLocks noGrp="1"/>
          </p:cNvSpPr>
          <p:nvPr>
            <p:ph type="body" sz="quarter" idx="15"/>
          </p:nvPr>
        </p:nvSpPr>
        <p:spPr>
          <a:xfrm>
            <a:off x="1778000" y="1778000"/>
            <a:ext cx="20828000" cy="1384300"/>
          </a:xfrm>
          <a:prstGeom prst="rect">
            <a:avLst/>
          </a:prstGeom>
        </p:spPr>
        <p:txBody>
          <a:bodyPr anchor="t">
            <a:spAutoFit/>
          </a:bodyPr>
          <a:lstStyle>
            <a:lvl1pPr marL="0" indent="0" defTabSz="825500">
              <a:lnSpc>
                <a:spcPct val="90000"/>
              </a:lnSpc>
              <a:spcBef>
                <a:spcPts val="2500"/>
              </a:spcBef>
              <a:buSzTx/>
              <a:buNone/>
              <a:defRPr sz="8000" spc="-79"/>
            </a:lvl1pPr>
          </a:lstStyle>
          <a:p>
            <a:r>
              <a:t>Icon with text</a:t>
            </a:r>
          </a:p>
        </p:txBody>
      </p:sp>
      <p:sp>
        <p:nvSpPr>
          <p:cNvPr id="475" name="Icons…"/>
          <p:cNvSpPr>
            <a:spLocks noGrp="1"/>
          </p:cNvSpPr>
          <p:nvPr>
            <p:ph type="body" sz="quarter" idx="16"/>
          </p:nvPr>
        </p:nvSpPr>
        <p:spPr>
          <a:xfrm>
            <a:off x="1774411" y="6346553"/>
            <a:ext cx="5841050" cy="2819401"/>
          </a:xfrm>
          <a:prstGeom prst="rect">
            <a:avLst/>
          </a:prstGeom>
        </p:spPr>
        <p:txBody>
          <a:bodyPr anchor="t">
            <a:spAutoFit/>
          </a:bodyPr>
          <a:lstStyle/>
          <a:p>
            <a:pPr marL="0" indent="0" algn="l" defTabSz="825500">
              <a:spcBef>
                <a:spcPts val="0"/>
              </a:spcBef>
              <a:buSzTx/>
              <a:buNone/>
              <a:defRPr sz="6000" spc="-59"/>
            </a:pPr>
            <a:r>
              <a:t>Icons</a:t>
            </a:r>
          </a:p>
          <a:p>
            <a:pPr marL="0" indent="0" algn="l" defTabSz="825500">
              <a:spcBef>
                <a:spcPts val="0"/>
              </a:spcBef>
              <a:buSzTx/>
              <a:buNone/>
              <a:defRPr sz="3600" b="0" spc="-36"/>
            </a:pPr>
            <a:r>
              <a:t>Our Graphic Assets Deck is packed with custom Atlassian icons.</a:t>
            </a:r>
          </a:p>
        </p:txBody>
      </p:sp>
      <p:sp>
        <p:nvSpPr>
          <p:cNvPr id="476" name="Copy/Paste…"/>
          <p:cNvSpPr>
            <a:spLocks noGrp="1"/>
          </p:cNvSpPr>
          <p:nvPr>
            <p:ph type="body" sz="quarter" idx="17"/>
          </p:nvPr>
        </p:nvSpPr>
        <p:spPr>
          <a:xfrm>
            <a:off x="9159748" y="6346553"/>
            <a:ext cx="5460244" cy="3403601"/>
          </a:xfrm>
          <a:prstGeom prst="rect">
            <a:avLst/>
          </a:prstGeom>
        </p:spPr>
        <p:txBody>
          <a:bodyPr anchor="t">
            <a:spAutoFit/>
          </a:bodyPr>
          <a:lstStyle/>
          <a:p>
            <a:pPr marL="0" indent="0" algn="l" defTabSz="825500">
              <a:spcBef>
                <a:spcPts val="0"/>
              </a:spcBef>
              <a:buSzTx/>
              <a:buNone/>
              <a:defRPr sz="6000" spc="-59"/>
            </a:pPr>
            <a:r>
              <a:t>Copy/Paste</a:t>
            </a:r>
          </a:p>
          <a:p>
            <a:pPr marL="0" indent="0" algn="l" defTabSz="825500">
              <a:spcBef>
                <a:spcPts val="0"/>
              </a:spcBef>
              <a:buSzTx/>
              <a:buNone/>
              <a:defRPr sz="3600" b="0" spc="-36"/>
            </a:pPr>
            <a:r>
              <a:t>Like illustrations and Meeples, you can copy and paste them between Keynote files.</a:t>
            </a:r>
          </a:p>
        </p:txBody>
      </p:sp>
      <p:sp>
        <p:nvSpPr>
          <p:cNvPr id="477" name="Check back…"/>
          <p:cNvSpPr>
            <a:spLocks noGrp="1"/>
          </p:cNvSpPr>
          <p:nvPr>
            <p:ph type="body" sz="quarter" idx="18"/>
          </p:nvPr>
        </p:nvSpPr>
        <p:spPr>
          <a:xfrm>
            <a:off x="16557786" y="6346553"/>
            <a:ext cx="6032501" cy="2819401"/>
          </a:xfrm>
          <a:prstGeom prst="rect">
            <a:avLst/>
          </a:prstGeom>
        </p:spPr>
        <p:txBody>
          <a:bodyPr anchor="t">
            <a:spAutoFit/>
          </a:bodyPr>
          <a:lstStyle/>
          <a:p>
            <a:pPr marL="0" indent="0" algn="l" defTabSz="825500">
              <a:spcBef>
                <a:spcPts val="0"/>
              </a:spcBef>
              <a:buSzTx/>
              <a:buNone/>
              <a:defRPr sz="6000" spc="-59"/>
            </a:pPr>
            <a:r>
              <a:t>Check back</a:t>
            </a:r>
          </a:p>
          <a:p>
            <a:pPr marL="0" indent="0" algn="l" defTabSz="825500">
              <a:spcBef>
                <a:spcPts val="0"/>
              </a:spcBef>
              <a:buSzTx/>
              <a:buNone/>
              <a:defRPr sz="3600" b="0" spc="-36"/>
            </a:pPr>
            <a:r>
              <a:t>We’ll let you know when there are updates to our custom icon set.</a:t>
            </a:r>
          </a:p>
        </p:txBody>
      </p:sp>
      <p:sp>
        <p:nvSpPr>
          <p:cNvPr id="478" name="admin-server.pdf"/>
          <p:cNvSpPr>
            <a:spLocks noGrp="1"/>
          </p:cNvSpPr>
          <p:nvPr>
            <p:ph type="pic" sz="quarter" idx="19"/>
          </p:nvPr>
        </p:nvSpPr>
        <p:spPr>
          <a:xfrm>
            <a:off x="16621286" y="5384799"/>
            <a:ext cx="547235" cy="609601"/>
          </a:xfrm>
          <a:prstGeom prst="rect">
            <a:avLst/>
          </a:prstGeom>
          <a:ln w="25400"/>
        </p:spPr>
        <p:txBody>
          <a:bodyPr lIns="91439" tIns="45719" rIns="91439" bIns="45719" anchor="t">
            <a:noAutofit/>
          </a:bodyPr>
          <a:lstStyle/>
          <a:p>
            <a:endParaRPr/>
          </a:p>
        </p:txBody>
      </p:sp>
      <p:sp>
        <p:nvSpPr>
          <p:cNvPr id="47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4 icons_White">
    <p:bg>
      <p:bgPr>
        <a:solidFill>
          <a:srgbClr val="FFFFFF"/>
        </a:solidFill>
        <a:effectLst/>
      </p:bgPr>
    </p:bg>
    <p:spTree>
      <p:nvGrpSpPr>
        <p:cNvPr id="1" name=""/>
        <p:cNvGrpSpPr/>
        <p:nvPr/>
      </p:nvGrpSpPr>
      <p:grpSpPr>
        <a:xfrm>
          <a:off x="0" y="0"/>
          <a:ext cx="0" cy="0"/>
          <a:chOff x="0" y="0"/>
          <a:chExt cx="0" cy="0"/>
        </a:xfrm>
      </p:grpSpPr>
      <p:sp>
        <p:nvSpPr>
          <p:cNvPr id="486" name="Icon with text"/>
          <p:cNvSpPr>
            <a:spLocks noGrp="1"/>
          </p:cNvSpPr>
          <p:nvPr>
            <p:ph type="body" sz="quarter" idx="13"/>
          </p:nvPr>
        </p:nvSpPr>
        <p:spPr>
          <a:xfrm>
            <a:off x="1778000" y="1778000"/>
            <a:ext cx="20828000" cy="1384300"/>
          </a:xfrm>
          <a:prstGeom prst="rect">
            <a:avLst/>
          </a:prstGeom>
        </p:spPr>
        <p:txBody>
          <a:bodyPr anchor="t">
            <a:spAutoFit/>
          </a:bodyPr>
          <a:lstStyle>
            <a:lvl1pPr marL="0" indent="0" defTabSz="825500">
              <a:lnSpc>
                <a:spcPct val="90000"/>
              </a:lnSpc>
              <a:spcBef>
                <a:spcPts val="2500"/>
              </a:spcBef>
              <a:buSzTx/>
              <a:buNone/>
              <a:defRPr sz="8000" spc="-79">
                <a:solidFill>
                  <a:srgbClr val="253858"/>
                </a:solidFill>
              </a:defRPr>
            </a:lvl1pPr>
          </a:lstStyle>
          <a:p>
            <a:r>
              <a:t>Icon with text</a:t>
            </a:r>
          </a:p>
        </p:txBody>
      </p:sp>
      <p:sp>
        <p:nvSpPr>
          <p:cNvPr id="487" name="organize-share.pdf"/>
          <p:cNvSpPr>
            <a:spLocks noGrp="1"/>
          </p:cNvSpPr>
          <p:nvPr>
            <p:ph type="pic" sz="quarter" idx="14"/>
          </p:nvPr>
        </p:nvSpPr>
        <p:spPr>
          <a:xfrm>
            <a:off x="13522396" y="4313799"/>
            <a:ext cx="609601" cy="685801"/>
          </a:xfrm>
          <a:prstGeom prst="rect">
            <a:avLst/>
          </a:prstGeom>
          <a:ln w="25400"/>
        </p:spPr>
        <p:txBody>
          <a:bodyPr lIns="91439" tIns="45719" rIns="91439" bIns="45719" anchor="t">
            <a:noAutofit/>
          </a:bodyPr>
          <a:lstStyle/>
          <a:p>
            <a:endParaRPr/>
          </a:p>
        </p:txBody>
      </p:sp>
      <p:sp>
        <p:nvSpPr>
          <p:cNvPr id="488" name="measure-speed.pdf"/>
          <p:cNvSpPr>
            <a:spLocks noGrp="1"/>
          </p:cNvSpPr>
          <p:nvPr>
            <p:ph type="pic" sz="quarter" idx="15"/>
          </p:nvPr>
        </p:nvSpPr>
        <p:spPr>
          <a:xfrm>
            <a:off x="3129786" y="8790320"/>
            <a:ext cx="723901" cy="522817"/>
          </a:xfrm>
          <a:prstGeom prst="rect">
            <a:avLst/>
          </a:prstGeom>
          <a:ln w="25400"/>
        </p:spPr>
        <p:txBody>
          <a:bodyPr lIns="91439" tIns="45719" rIns="91439" bIns="45719" anchor="t">
            <a:noAutofit/>
          </a:bodyPr>
          <a:lstStyle/>
          <a:p>
            <a:endParaRPr/>
          </a:p>
        </p:txBody>
      </p:sp>
      <p:sp>
        <p:nvSpPr>
          <p:cNvPr id="489" name="code-block.pdf"/>
          <p:cNvSpPr>
            <a:spLocks noGrp="1"/>
          </p:cNvSpPr>
          <p:nvPr>
            <p:ph type="pic" sz="quarter" idx="16"/>
          </p:nvPr>
        </p:nvSpPr>
        <p:spPr>
          <a:xfrm>
            <a:off x="3180586" y="4340845"/>
            <a:ext cx="723901" cy="609601"/>
          </a:xfrm>
          <a:prstGeom prst="rect">
            <a:avLst/>
          </a:prstGeom>
          <a:ln w="25400"/>
        </p:spPr>
        <p:txBody>
          <a:bodyPr lIns="91439" tIns="45719" rIns="91439" bIns="45719" anchor="t">
            <a:noAutofit/>
          </a:bodyPr>
          <a:lstStyle/>
          <a:p>
            <a:endParaRPr/>
          </a:p>
        </p:txBody>
      </p:sp>
      <p:sp>
        <p:nvSpPr>
          <p:cNvPr id="490" name="organize-folder.pdf"/>
          <p:cNvSpPr>
            <a:spLocks noGrp="1"/>
          </p:cNvSpPr>
          <p:nvPr>
            <p:ph type="pic" sz="quarter" idx="17"/>
          </p:nvPr>
        </p:nvSpPr>
        <p:spPr>
          <a:xfrm>
            <a:off x="13569204" y="8771326"/>
            <a:ext cx="609601" cy="541848"/>
          </a:xfrm>
          <a:prstGeom prst="rect">
            <a:avLst/>
          </a:prstGeom>
          <a:ln w="25400"/>
        </p:spPr>
        <p:txBody>
          <a:bodyPr lIns="91439" tIns="45719" rIns="91439" bIns="45719" anchor="t">
            <a:noAutofit/>
          </a:bodyPr>
          <a:lstStyle/>
          <a:p>
            <a:endParaRPr/>
          </a:p>
        </p:txBody>
      </p:sp>
      <p:sp>
        <p:nvSpPr>
          <p:cNvPr id="491" name="Point 3…"/>
          <p:cNvSpPr>
            <a:spLocks noGrp="1"/>
          </p:cNvSpPr>
          <p:nvPr>
            <p:ph type="body" sz="quarter" idx="18"/>
          </p:nvPr>
        </p:nvSpPr>
        <p:spPr>
          <a:xfrm>
            <a:off x="3129786" y="9523324"/>
            <a:ext cx="7716153" cy="2044701"/>
          </a:xfrm>
          <a:prstGeom prst="rect">
            <a:avLst/>
          </a:prstGeom>
        </p:spPr>
        <p:txBody>
          <a:bodyPr anchor="t">
            <a:spAutoFit/>
          </a:bodyPr>
          <a:lstStyle/>
          <a:p>
            <a:pPr marL="0" indent="0" algn="l" defTabSz="825500">
              <a:spcBef>
                <a:spcPts val="0"/>
              </a:spcBef>
              <a:buSzTx/>
              <a:buNone/>
              <a:defRPr sz="4800" spc="-48">
                <a:solidFill>
                  <a:srgbClr val="253858"/>
                </a:solidFill>
              </a:defRPr>
            </a:pPr>
            <a:r>
              <a:t>Point 3</a:t>
            </a:r>
          </a:p>
          <a:p>
            <a:pPr marL="0" indent="0" algn="l" defTabSz="825500">
              <a:spcBef>
                <a:spcPts val="0"/>
              </a:spcBef>
              <a:buSzTx/>
              <a:buNone/>
              <a:defRPr sz="3600" b="0" spc="-36">
                <a:solidFill>
                  <a:srgbClr val="091E42"/>
                </a:solidFill>
              </a:defRPr>
            </a:pPr>
            <a:r>
              <a:t>Need more? Please simply duplicate the page and add “cont.” to your title.</a:t>
            </a:r>
          </a:p>
        </p:txBody>
      </p:sp>
      <p:sp>
        <p:nvSpPr>
          <p:cNvPr id="492" name="Point 4…"/>
          <p:cNvSpPr>
            <a:spLocks noGrp="1"/>
          </p:cNvSpPr>
          <p:nvPr>
            <p:ph type="body" sz="quarter" idx="19"/>
          </p:nvPr>
        </p:nvSpPr>
        <p:spPr>
          <a:xfrm>
            <a:off x="13458896" y="9523324"/>
            <a:ext cx="7716153" cy="2044701"/>
          </a:xfrm>
          <a:prstGeom prst="rect">
            <a:avLst/>
          </a:prstGeom>
        </p:spPr>
        <p:txBody>
          <a:bodyPr anchor="t">
            <a:spAutoFit/>
          </a:bodyPr>
          <a:lstStyle/>
          <a:p>
            <a:pPr marL="0" indent="0" algn="l" defTabSz="825500">
              <a:spcBef>
                <a:spcPts val="0"/>
              </a:spcBef>
              <a:buSzTx/>
              <a:buNone/>
              <a:defRPr sz="4800" spc="-48">
                <a:solidFill>
                  <a:srgbClr val="253858"/>
                </a:solidFill>
              </a:defRPr>
            </a:pPr>
            <a:r>
              <a:t>Point 4</a:t>
            </a:r>
          </a:p>
          <a:p>
            <a:pPr marL="0" indent="0" algn="l" defTabSz="825500">
              <a:spcBef>
                <a:spcPts val="0"/>
              </a:spcBef>
              <a:buSzTx/>
              <a:buNone/>
              <a:defRPr sz="3600" b="0" spc="-36">
                <a:solidFill>
                  <a:srgbClr val="091E42"/>
                </a:solidFill>
              </a:defRPr>
            </a:pPr>
            <a:r>
              <a:t>These slides will look cleaner and more cohesive. We promise. </a:t>
            </a:r>
          </a:p>
        </p:txBody>
      </p:sp>
      <p:sp>
        <p:nvSpPr>
          <p:cNvPr id="493" name="Point 1…"/>
          <p:cNvSpPr>
            <a:spLocks noGrp="1"/>
          </p:cNvSpPr>
          <p:nvPr>
            <p:ph type="body" sz="quarter" idx="20"/>
          </p:nvPr>
        </p:nvSpPr>
        <p:spPr>
          <a:xfrm>
            <a:off x="3129786" y="5190905"/>
            <a:ext cx="7716153" cy="2044701"/>
          </a:xfrm>
          <a:prstGeom prst="rect">
            <a:avLst/>
          </a:prstGeom>
        </p:spPr>
        <p:txBody>
          <a:bodyPr anchor="t">
            <a:spAutoFit/>
          </a:bodyPr>
          <a:lstStyle/>
          <a:p>
            <a:pPr marL="0" indent="0" algn="l" defTabSz="825500">
              <a:spcBef>
                <a:spcPts val="0"/>
              </a:spcBef>
              <a:buSzTx/>
              <a:buNone/>
              <a:defRPr sz="4800" spc="-48">
                <a:solidFill>
                  <a:srgbClr val="253858"/>
                </a:solidFill>
              </a:defRPr>
            </a:pPr>
            <a:r>
              <a:t>Point 1</a:t>
            </a:r>
          </a:p>
          <a:p>
            <a:pPr marL="0" indent="0" algn="l" defTabSz="825500">
              <a:spcBef>
                <a:spcPts val="0"/>
              </a:spcBef>
              <a:buSzTx/>
              <a:buNone/>
              <a:defRPr sz="3600" b="0" spc="-36">
                <a:solidFill>
                  <a:srgbClr val="091E42"/>
                </a:solidFill>
              </a:defRPr>
            </a:pPr>
            <a:r>
              <a:t>There’s more icon-with-text options in the leave-behind section.</a:t>
            </a:r>
          </a:p>
        </p:txBody>
      </p:sp>
      <p:sp>
        <p:nvSpPr>
          <p:cNvPr id="494" name="Point 2…"/>
          <p:cNvSpPr>
            <a:spLocks noGrp="1"/>
          </p:cNvSpPr>
          <p:nvPr>
            <p:ph type="body" sz="quarter" idx="21"/>
          </p:nvPr>
        </p:nvSpPr>
        <p:spPr>
          <a:xfrm>
            <a:off x="13458896" y="5190905"/>
            <a:ext cx="7716153" cy="2044701"/>
          </a:xfrm>
          <a:prstGeom prst="rect">
            <a:avLst/>
          </a:prstGeom>
        </p:spPr>
        <p:txBody>
          <a:bodyPr anchor="t">
            <a:spAutoFit/>
          </a:bodyPr>
          <a:lstStyle/>
          <a:p>
            <a:pPr marL="0" indent="0" algn="l" defTabSz="825500">
              <a:spcBef>
                <a:spcPts val="0"/>
              </a:spcBef>
              <a:buSzTx/>
              <a:buNone/>
              <a:defRPr sz="4800" spc="-48">
                <a:solidFill>
                  <a:srgbClr val="253858"/>
                </a:solidFill>
              </a:defRPr>
            </a:pPr>
            <a:r>
              <a:t>Point 2</a:t>
            </a:r>
          </a:p>
          <a:p>
            <a:pPr marL="0" indent="0" algn="l" defTabSz="825500">
              <a:spcBef>
                <a:spcPts val="0"/>
              </a:spcBef>
              <a:buSzTx/>
              <a:buNone/>
              <a:defRPr sz="3600" b="0" spc="-36">
                <a:solidFill>
                  <a:srgbClr val="091E42"/>
                </a:solidFill>
              </a:defRPr>
            </a:pPr>
            <a:r>
              <a:t>Those are specifically not intended for presentation format.</a:t>
            </a:r>
          </a:p>
        </p:txBody>
      </p:sp>
      <p:sp>
        <p:nvSpPr>
          <p:cNvPr id="49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4 icons_N900">
    <p:bg>
      <p:bgPr>
        <a:solidFill>
          <a:srgbClr val="091E42"/>
        </a:solidFill>
        <a:effectLst/>
      </p:bgPr>
    </p:bg>
    <p:spTree>
      <p:nvGrpSpPr>
        <p:cNvPr id="1" name=""/>
        <p:cNvGrpSpPr/>
        <p:nvPr/>
      </p:nvGrpSpPr>
      <p:grpSpPr>
        <a:xfrm>
          <a:off x="0" y="0"/>
          <a:ext cx="0" cy="0"/>
          <a:chOff x="0" y="0"/>
          <a:chExt cx="0" cy="0"/>
        </a:xfrm>
      </p:grpSpPr>
      <p:sp>
        <p:nvSpPr>
          <p:cNvPr id="502" name="code-block.pdf"/>
          <p:cNvSpPr>
            <a:spLocks noGrp="1"/>
          </p:cNvSpPr>
          <p:nvPr>
            <p:ph type="pic" sz="quarter" idx="13"/>
          </p:nvPr>
        </p:nvSpPr>
        <p:spPr>
          <a:xfrm>
            <a:off x="3175000" y="4343400"/>
            <a:ext cx="723900" cy="609600"/>
          </a:xfrm>
          <a:prstGeom prst="rect">
            <a:avLst/>
          </a:prstGeom>
        </p:spPr>
        <p:txBody>
          <a:bodyPr lIns="91439" tIns="45719" rIns="91439" bIns="45719" anchor="t">
            <a:noAutofit/>
          </a:bodyPr>
          <a:lstStyle/>
          <a:p>
            <a:endParaRPr/>
          </a:p>
        </p:txBody>
      </p:sp>
      <p:sp>
        <p:nvSpPr>
          <p:cNvPr id="503" name="organize-share.pdf"/>
          <p:cNvSpPr>
            <a:spLocks noGrp="1"/>
          </p:cNvSpPr>
          <p:nvPr>
            <p:ph type="pic" sz="quarter" idx="14"/>
          </p:nvPr>
        </p:nvSpPr>
        <p:spPr>
          <a:xfrm>
            <a:off x="13525500" y="4318000"/>
            <a:ext cx="609600" cy="685800"/>
          </a:xfrm>
          <a:prstGeom prst="rect">
            <a:avLst/>
          </a:prstGeom>
        </p:spPr>
        <p:txBody>
          <a:bodyPr lIns="91439" tIns="45719" rIns="91439" bIns="45719" anchor="t">
            <a:noAutofit/>
          </a:bodyPr>
          <a:lstStyle/>
          <a:p>
            <a:endParaRPr/>
          </a:p>
        </p:txBody>
      </p:sp>
      <p:sp>
        <p:nvSpPr>
          <p:cNvPr id="504" name="measure-speed.pdf"/>
          <p:cNvSpPr>
            <a:spLocks noGrp="1"/>
          </p:cNvSpPr>
          <p:nvPr>
            <p:ph type="pic" sz="quarter" idx="15"/>
          </p:nvPr>
        </p:nvSpPr>
        <p:spPr>
          <a:xfrm>
            <a:off x="3124200" y="8786199"/>
            <a:ext cx="724017" cy="522901"/>
          </a:xfrm>
          <a:prstGeom prst="rect">
            <a:avLst/>
          </a:prstGeom>
        </p:spPr>
        <p:txBody>
          <a:bodyPr lIns="91439" tIns="45719" rIns="91439" bIns="45719" anchor="t">
            <a:noAutofit/>
          </a:bodyPr>
          <a:lstStyle/>
          <a:p>
            <a:endParaRPr/>
          </a:p>
        </p:txBody>
      </p:sp>
      <p:sp>
        <p:nvSpPr>
          <p:cNvPr id="505" name="organize-folder.pdf"/>
          <p:cNvSpPr>
            <a:spLocks noGrp="1"/>
          </p:cNvSpPr>
          <p:nvPr>
            <p:ph type="pic" sz="quarter" idx="16"/>
          </p:nvPr>
        </p:nvSpPr>
        <p:spPr>
          <a:xfrm>
            <a:off x="13563600" y="8699500"/>
            <a:ext cx="685825" cy="609600"/>
          </a:xfrm>
          <a:prstGeom prst="rect">
            <a:avLst/>
          </a:prstGeom>
        </p:spPr>
        <p:txBody>
          <a:bodyPr lIns="91439" tIns="45719" rIns="91439" bIns="45719" anchor="t">
            <a:noAutofit/>
          </a:bodyPr>
          <a:lstStyle/>
          <a:p>
            <a:endParaRPr/>
          </a:p>
        </p:txBody>
      </p:sp>
      <p:sp>
        <p:nvSpPr>
          <p:cNvPr id="506" name="Icon with text"/>
          <p:cNvSpPr>
            <a:spLocks noGrp="1"/>
          </p:cNvSpPr>
          <p:nvPr>
            <p:ph type="body" sz="quarter" idx="17"/>
          </p:nvPr>
        </p:nvSpPr>
        <p:spPr>
          <a:xfrm>
            <a:off x="1778000" y="1778000"/>
            <a:ext cx="20828000" cy="1384300"/>
          </a:xfrm>
          <a:prstGeom prst="rect">
            <a:avLst/>
          </a:prstGeom>
        </p:spPr>
        <p:txBody>
          <a:bodyPr anchor="t">
            <a:spAutoFit/>
          </a:bodyPr>
          <a:lstStyle>
            <a:lvl1pPr marL="0" indent="0" defTabSz="825500">
              <a:lnSpc>
                <a:spcPct val="90000"/>
              </a:lnSpc>
              <a:spcBef>
                <a:spcPts val="2500"/>
              </a:spcBef>
              <a:buSzTx/>
              <a:buNone/>
              <a:defRPr sz="8000" spc="-79"/>
            </a:lvl1pPr>
          </a:lstStyle>
          <a:p>
            <a:r>
              <a:t>Icon with text</a:t>
            </a:r>
          </a:p>
        </p:txBody>
      </p:sp>
      <p:sp>
        <p:nvSpPr>
          <p:cNvPr id="507" name="Point 3…"/>
          <p:cNvSpPr>
            <a:spLocks noGrp="1"/>
          </p:cNvSpPr>
          <p:nvPr>
            <p:ph type="body" sz="quarter" idx="18"/>
          </p:nvPr>
        </p:nvSpPr>
        <p:spPr>
          <a:xfrm>
            <a:off x="3129786" y="9523324"/>
            <a:ext cx="7716153" cy="2044701"/>
          </a:xfrm>
          <a:prstGeom prst="rect">
            <a:avLst/>
          </a:prstGeom>
        </p:spPr>
        <p:txBody>
          <a:bodyPr anchor="t">
            <a:spAutoFit/>
          </a:bodyPr>
          <a:lstStyle/>
          <a:p>
            <a:pPr marL="0" indent="0" algn="l" defTabSz="825500">
              <a:spcBef>
                <a:spcPts val="0"/>
              </a:spcBef>
              <a:buSzTx/>
              <a:buNone/>
              <a:defRPr sz="4800" spc="-48"/>
            </a:pPr>
            <a:r>
              <a:t>Point 3</a:t>
            </a:r>
          </a:p>
          <a:p>
            <a:pPr marL="0" indent="0" algn="l" defTabSz="825500">
              <a:spcBef>
                <a:spcPts val="0"/>
              </a:spcBef>
              <a:buSzTx/>
              <a:buNone/>
              <a:defRPr sz="3600" b="0" spc="-36"/>
            </a:pPr>
            <a:r>
              <a:t>Need more? Please simply duplicate the page and add “cont.” to your title.</a:t>
            </a:r>
          </a:p>
        </p:txBody>
      </p:sp>
      <p:sp>
        <p:nvSpPr>
          <p:cNvPr id="508" name="Point 4…"/>
          <p:cNvSpPr>
            <a:spLocks noGrp="1"/>
          </p:cNvSpPr>
          <p:nvPr>
            <p:ph type="body" sz="quarter" idx="19"/>
          </p:nvPr>
        </p:nvSpPr>
        <p:spPr>
          <a:xfrm>
            <a:off x="13458896" y="9523324"/>
            <a:ext cx="7716153" cy="2044701"/>
          </a:xfrm>
          <a:prstGeom prst="rect">
            <a:avLst/>
          </a:prstGeom>
        </p:spPr>
        <p:txBody>
          <a:bodyPr anchor="t">
            <a:spAutoFit/>
          </a:bodyPr>
          <a:lstStyle/>
          <a:p>
            <a:pPr marL="0" indent="0" algn="l" defTabSz="825500">
              <a:spcBef>
                <a:spcPts val="0"/>
              </a:spcBef>
              <a:buSzTx/>
              <a:buNone/>
              <a:defRPr sz="4800" spc="-48"/>
            </a:pPr>
            <a:r>
              <a:t>Point 4</a:t>
            </a:r>
          </a:p>
          <a:p>
            <a:pPr marL="0" indent="0" algn="l" defTabSz="825500">
              <a:spcBef>
                <a:spcPts val="0"/>
              </a:spcBef>
              <a:buSzTx/>
              <a:buNone/>
              <a:defRPr sz="3600" b="0" spc="-36"/>
            </a:pPr>
            <a:r>
              <a:t>These slides will look cleaner and more cohesive. We promise. </a:t>
            </a:r>
          </a:p>
        </p:txBody>
      </p:sp>
      <p:sp>
        <p:nvSpPr>
          <p:cNvPr id="509" name="Point 1…"/>
          <p:cNvSpPr>
            <a:spLocks noGrp="1"/>
          </p:cNvSpPr>
          <p:nvPr>
            <p:ph type="body" sz="quarter" idx="20"/>
          </p:nvPr>
        </p:nvSpPr>
        <p:spPr>
          <a:xfrm>
            <a:off x="3129786" y="5190905"/>
            <a:ext cx="7716153" cy="2044701"/>
          </a:xfrm>
          <a:prstGeom prst="rect">
            <a:avLst/>
          </a:prstGeom>
        </p:spPr>
        <p:txBody>
          <a:bodyPr anchor="t">
            <a:spAutoFit/>
          </a:bodyPr>
          <a:lstStyle/>
          <a:p>
            <a:pPr marL="0" indent="0" algn="l" defTabSz="825500">
              <a:spcBef>
                <a:spcPts val="0"/>
              </a:spcBef>
              <a:buSzTx/>
              <a:buNone/>
              <a:defRPr sz="4800" spc="-48"/>
            </a:pPr>
            <a:r>
              <a:t>Point 1</a:t>
            </a:r>
          </a:p>
          <a:p>
            <a:pPr marL="0" indent="0" algn="l" defTabSz="825500">
              <a:spcBef>
                <a:spcPts val="0"/>
              </a:spcBef>
              <a:buSzTx/>
              <a:buNone/>
              <a:defRPr sz="3600" b="0" spc="-36"/>
            </a:pPr>
            <a:r>
              <a:t>There’s more icon-with-text options in the leave-behind section.</a:t>
            </a:r>
          </a:p>
        </p:txBody>
      </p:sp>
      <p:sp>
        <p:nvSpPr>
          <p:cNvPr id="510" name="Point 2…"/>
          <p:cNvSpPr>
            <a:spLocks noGrp="1"/>
          </p:cNvSpPr>
          <p:nvPr>
            <p:ph type="body" sz="quarter" idx="21"/>
          </p:nvPr>
        </p:nvSpPr>
        <p:spPr>
          <a:xfrm>
            <a:off x="13458896" y="5190905"/>
            <a:ext cx="7716153" cy="2044701"/>
          </a:xfrm>
          <a:prstGeom prst="rect">
            <a:avLst/>
          </a:prstGeom>
        </p:spPr>
        <p:txBody>
          <a:bodyPr anchor="t">
            <a:spAutoFit/>
          </a:bodyPr>
          <a:lstStyle/>
          <a:p>
            <a:pPr marL="0" indent="0" algn="l" defTabSz="825500">
              <a:spcBef>
                <a:spcPts val="0"/>
              </a:spcBef>
              <a:buSzTx/>
              <a:buNone/>
              <a:defRPr sz="4800" spc="-48"/>
            </a:pPr>
            <a:r>
              <a:t>Point 2</a:t>
            </a:r>
          </a:p>
          <a:p>
            <a:pPr marL="0" indent="0" algn="l" defTabSz="825500">
              <a:spcBef>
                <a:spcPts val="0"/>
              </a:spcBef>
              <a:buSzTx/>
              <a:buNone/>
              <a:defRPr sz="3600" b="0" spc="-36"/>
            </a:pPr>
            <a:r>
              <a:t>Those are specifically not intended for presentation format.</a:t>
            </a:r>
          </a:p>
        </p:txBody>
      </p:sp>
      <p:sp>
        <p:nvSpPr>
          <p:cNvPr id="51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lank_B500">
    <p:spTree>
      <p:nvGrpSpPr>
        <p:cNvPr id="1" name=""/>
        <p:cNvGrpSpPr/>
        <p:nvPr/>
      </p:nvGrpSpPr>
      <p:grpSpPr>
        <a:xfrm>
          <a:off x="0" y="0"/>
          <a:ext cx="0" cy="0"/>
          <a:chOff x="0" y="0"/>
          <a:chExt cx="0" cy="0"/>
        </a:xfrm>
      </p:grpSpPr>
      <p:sp>
        <p:nvSpPr>
          <p:cNvPr id="3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Full Bleed Photo with Text Overlay">
    <p:bg>
      <p:bgPr>
        <a:solidFill>
          <a:srgbClr val="FFFFFF"/>
        </a:solidFill>
        <a:effectLst/>
      </p:bgPr>
    </p:bg>
    <p:spTree>
      <p:nvGrpSpPr>
        <p:cNvPr id="1" name=""/>
        <p:cNvGrpSpPr/>
        <p:nvPr/>
      </p:nvGrpSpPr>
      <p:grpSpPr>
        <a:xfrm>
          <a:off x="0" y="0"/>
          <a:ext cx="0" cy="0"/>
          <a:chOff x="0" y="0"/>
          <a:chExt cx="0" cy="0"/>
        </a:xfrm>
      </p:grpSpPr>
      <p:sp>
        <p:nvSpPr>
          <p:cNvPr id="518" name="Image"/>
          <p:cNvSpPr>
            <a:spLocks noGrp="1"/>
          </p:cNvSpPr>
          <p:nvPr>
            <p:ph type="pic" idx="13"/>
          </p:nvPr>
        </p:nvSpPr>
        <p:spPr>
          <a:xfrm>
            <a:off x="0" y="-1"/>
            <a:ext cx="24384000" cy="13716003"/>
          </a:xfrm>
          <a:prstGeom prst="rect">
            <a:avLst/>
          </a:prstGeom>
        </p:spPr>
        <p:txBody>
          <a:bodyPr lIns="91439" tIns="45719" rIns="91439" bIns="45719" anchor="t">
            <a:noAutofit/>
          </a:bodyPr>
          <a:lstStyle/>
          <a:p>
            <a:endParaRPr/>
          </a:p>
        </p:txBody>
      </p:sp>
      <p:sp>
        <p:nvSpPr>
          <p:cNvPr id="519" name="Rectangle"/>
          <p:cNvSpPr>
            <a:spLocks noGrp="1"/>
          </p:cNvSpPr>
          <p:nvPr>
            <p:ph type="body" idx="14"/>
          </p:nvPr>
        </p:nvSpPr>
        <p:spPr>
          <a:xfrm>
            <a:off x="-1" y="0"/>
            <a:ext cx="24384001" cy="13716001"/>
          </a:xfrm>
          <a:prstGeom prst="rect">
            <a:avLst/>
          </a:prstGeom>
          <a:solidFill>
            <a:srgbClr val="091E42">
              <a:alpha val="49597"/>
            </a:srgbClr>
          </a:solidFill>
        </p:spPr>
        <p:txBody>
          <a:bodyPr>
            <a:noAutofit/>
          </a:bodyPr>
          <a:lstStyle/>
          <a:p>
            <a:pPr marL="0" indent="0" defTabSz="825500">
              <a:spcBef>
                <a:spcPts val="0"/>
              </a:spcBef>
              <a:buSzTx/>
              <a:buNone/>
              <a:defRPr sz="2900" b="0" spc="0">
                <a:latin typeface="Helvetica Light"/>
                <a:ea typeface="Helvetica Light"/>
                <a:cs typeface="Helvetica Light"/>
                <a:sym typeface="Helvetica Light"/>
              </a:defRPr>
            </a:pPr>
            <a:endParaRPr/>
          </a:p>
        </p:txBody>
      </p:sp>
      <p:sp>
        <p:nvSpPr>
          <p:cNvPr id="520" name="We use a 50% opacity N900 box over a full-bleed photo when using text overlays"/>
          <p:cNvSpPr>
            <a:spLocks noGrp="1"/>
          </p:cNvSpPr>
          <p:nvPr>
            <p:ph type="body" sz="half" idx="15"/>
          </p:nvPr>
        </p:nvSpPr>
        <p:spPr>
          <a:xfrm>
            <a:off x="2172920" y="4038600"/>
            <a:ext cx="20292160" cy="5892801"/>
          </a:xfrm>
          <a:prstGeom prst="rect">
            <a:avLst/>
          </a:prstGeom>
        </p:spPr>
        <p:txBody>
          <a:bodyPr>
            <a:spAutoFit/>
          </a:bodyPr>
          <a:lstStyle>
            <a:lvl1pPr marL="0" indent="0" defTabSz="825500">
              <a:spcBef>
                <a:spcPts val="0"/>
              </a:spcBef>
              <a:buSzTx/>
              <a:buNone/>
              <a:defRPr sz="12000" spc="-119"/>
            </a:lvl1pPr>
          </a:lstStyle>
          <a:p>
            <a:r>
              <a:t>We use a 50% opacity N900 box over a full-bleed photo when using text overlays</a:t>
            </a:r>
          </a:p>
        </p:txBody>
      </p:sp>
      <p:sp>
        <p:nvSpPr>
          <p:cNvPr id="52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Full Bleed Photo with White Gradient Right">
    <p:bg>
      <p:bgPr>
        <a:solidFill>
          <a:srgbClr val="FFFFFF"/>
        </a:solidFill>
        <a:effectLst/>
      </p:bgPr>
    </p:bg>
    <p:spTree>
      <p:nvGrpSpPr>
        <p:cNvPr id="1" name=""/>
        <p:cNvGrpSpPr/>
        <p:nvPr/>
      </p:nvGrpSpPr>
      <p:grpSpPr>
        <a:xfrm>
          <a:off x="0" y="0"/>
          <a:ext cx="0" cy="0"/>
          <a:chOff x="0" y="0"/>
          <a:chExt cx="0" cy="0"/>
        </a:xfrm>
      </p:grpSpPr>
      <p:sp>
        <p:nvSpPr>
          <p:cNvPr id="528"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529" name="Rectangle"/>
          <p:cNvSpPr>
            <a:spLocks noGrp="1"/>
          </p:cNvSpPr>
          <p:nvPr>
            <p:ph type="body" idx="14"/>
          </p:nvPr>
        </p:nvSpPr>
        <p:spPr>
          <a:xfrm>
            <a:off x="2592203" y="-1"/>
            <a:ext cx="21791799" cy="13716003"/>
          </a:xfrm>
          <a:prstGeom prst="rect">
            <a:avLst/>
          </a:prstGeom>
          <a:gradFill>
            <a:gsLst>
              <a:gs pos="0">
                <a:schemeClr val="accent1">
                  <a:hueOff val="-417200"/>
                  <a:satOff val="-79665"/>
                  <a:lumOff val="48516"/>
                </a:schemeClr>
              </a:gs>
              <a:gs pos="100000">
                <a:schemeClr val="accent1">
                  <a:hueOff val="-417200"/>
                  <a:satOff val="-79665"/>
                  <a:lumOff val="48516"/>
                  <a:alpha val="0"/>
                </a:schemeClr>
              </a:gs>
            </a:gsLst>
            <a:lin ang="10800000"/>
          </a:gradFill>
        </p:spPr>
        <p:txBody>
          <a:bodyPr>
            <a:noAutofit/>
          </a:bodyPr>
          <a:lstStyle/>
          <a:p>
            <a:pPr marL="0" indent="0" algn="l" defTabSz="825500">
              <a:spcBef>
                <a:spcPts val="0"/>
              </a:spcBef>
              <a:buSzTx/>
              <a:buNone/>
              <a:defRPr sz="3600" b="0" spc="-36">
                <a:solidFill>
                  <a:srgbClr val="091E42"/>
                </a:solidFill>
              </a:defRPr>
            </a:pPr>
            <a:endParaRPr/>
          </a:p>
        </p:txBody>
      </p:sp>
      <p:sp>
        <p:nvSpPr>
          <p:cNvPr id="530" name="Use a white gradient on light photos to create enough contrast for your text…"/>
          <p:cNvSpPr>
            <a:spLocks noGrp="1"/>
          </p:cNvSpPr>
          <p:nvPr>
            <p:ph type="body" sz="half" idx="15"/>
          </p:nvPr>
        </p:nvSpPr>
        <p:spPr>
          <a:xfrm>
            <a:off x="12192000" y="1470447"/>
            <a:ext cx="10959342" cy="8135621"/>
          </a:xfrm>
          <a:prstGeom prst="rect">
            <a:avLst/>
          </a:prstGeom>
        </p:spPr>
        <p:txBody>
          <a:bodyPr anchor="t">
            <a:spAutoFit/>
          </a:bodyPr>
          <a:lstStyle/>
          <a:p>
            <a:pPr marL="0" indent="0" algn="r" defTabSz="825500">
              <a:lnSpc>
                <a:spcPct val="90000"/>
              </a:lnSpc>
              <a:spcBef>
                <a:spcPts val="2500"/>
              </a:spcBef>
              <a:buSzTx/>
              <a:buNone/>
              <a:defRPr sz="8000" spc="-79">
                <a:solidFill>
                  <a:srgbClr val="253858"/>
                </a:solidFill>
              </a:defRPr>
            </a:pPr>
            <a:r>
              <a:t>Use a white gradient on light photos to create enough contrast for your text</a:t>
            </a:r>
          </a:p>
          <a:p>
            <a:pPr marL="0" indent="0" algn="r" defTabSz="825500">
              <a:spcBef>
                <a:spcPts val="0"/>
              </a:spcBef>
              <a:buSzTx/>
              <a:buNone/>
              <a:defRPr sz="4800" b="0" spc="-48">
                <a:solidFill>
                  <a:srgbClr val="091E42"/>
                </a:solidFill>
              </a:defRPr>
            </a:pPr>
            <a:r>
              <a:t>We’ve  provided gradient swatches that can be accessed when *Gradient Fill* is selected for a shape under  *Format/Style* in the upper swatch box. </a:t>
            </a:r>
          </a:p>
        </p:txBody>
      </p:sp>
      <p:sp>
        <p:nvSpPr>
          <p:cNvPr id="53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Full Bleed Photo with Source Info">
    <p:bg>
      <p:bgPr>
        <a:solidFill>
          <a:srgbClr val="FFFFFF"/>
        </a:solidFill>
        <a:effectLst/>
      </p:bgPr>
    </p:bg>
    <p:spTree>
      <p:nvGrpSpPr>
        <p:cNvPr id="1" name=""/>
        <p:cNvGrpSpPr/>
        <p:nvPr/>
      </p:nvGrpSpPr>
      <p:grpSpPr>
        <a:xfrm>
          <a:off x="0" y="0"/>
          <a:ext cx="0" cy="0"/>
          <a:chOff x="0" y="0"/>
          <a:chExt cx="0" cy="0"/>
        </a:xfrm>
      </p:grpSpPr>
      <p:sp>
        <p:nvSpPr>
          <p:cNvPr id="538"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539" name="Photographer; Source (example.flickr.com)"/>
          <p:cNvSpPr txBox="1">
            <a:spLocks noGrp="1"/>
          </p:cNvSpPr>
          <p:nvPr>
            <p:ph type="body" sz="quarter" idx="14"/>
          </p:nvPr>
        </p:nvSpPr>
        <p:spPr>
          <a:xfrm>
            <a:off x="15834951" y="12040737"/>
            <a:ext cx="6780734" cy="558801"/>
          </a:xfrm>
          <a:prstGeom prst="rect">
            <a:avLst/>
          </a:prstGeom>
        </p:spPr>
        <p:txBody>
          <a:bodyPr wrap="none" anchor="t">
            <a:spAutoFit/>
          </a:bodyPr>
          <a:lstStyle/>
          <a:p>
            <a:pPr marL="0" indent="0" algn="r" defTabSz="914400">
              <a:spcBef>
                <a:spcPts val="0"/>
              </a:spcBef>
              <a:buSzTx/>
              <a:buNone/>
              <a:defRPr sz="2800" b="0" spc="-28">
                <a:solidFill>
                  <a:srgbClr val="091E42"/>
                </a:solidFill>
              </a:defRPr>
            </a:pPr>
            <a:r>
              <a:t>Photographer; Source (</a:t>
            </a:r>
            <a:r>
              <a:rPr u="sng">
                <a:solidFill>
                  <a:srgbClr val="0747A6"/>
                </a:solidFill>
                <a:hlinkClick r:id="rId2"/>
              </a:rPr>
              <a:t>example.flickr.com</a:t>
            </a:r>
            <a:r>
              <a:t>)</a:t>
            </a:r>
          </a:p>
        </p:txBody>
      </p:sp>
      <p:sp>
        <p:nvSpPr>
          <p:cNvPr id="54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Full Bleed Photo with N900 Gradient Right">
    <p:bg>
      <p:bgPr>
        <a:solidFill>
          <a:srgbClr val="FFFFFF"/>
        </a:solidFill>
        <a:effectLst/>
      </p:bgPr>
    </p:bg>
    <p:spTree>
      <p:nvGrpSpPr>
        <p:cNvPr id="1" name=""/>
        <p:cNvGrpSpPr/>
        <p:nvPr/>
      </p:nvGrpSpPr>
      <p:grpSpPr>
        <a:xfrm>
          <a:off x="0" y="0"/>
          <a:ext cx="0" cy="0"/>
          <a:chOff x="0" y="0"/>
          <a:chExt cx="0" cy="0"/>
        </a:xfrm>
      </p:grpSpPr>
      <p:sp>
        <p:nvSpPr>
          <p:cNvPr id="547"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548" name="Rectangle"/>
          <p:cNvSpPr>
            <a:spLocks noGrp="1"/>
          </p:cNvSpPr>
          <p:nvPr>
            <p:ph type="body" idx="14"/>
          </p:nvPr>
        </p:nvSpPr>
        <p:spPr>
          <a:xfrm>
            <a:off x="-1" y="-1"/>
            <a:ext cx="24384002" cy="13716001"/>
          </a:xfrm>
          <a:prstGeom prst="rect">
            <a:avLst/>
          </a:prstGeom>
          <a:gradFill>
            <a:gsLst>
              <a:gs pos="0">
                <a:srgbClr val="091E42"/>
              </a:gs>
              <a:gs pos="100000">
                <a:schemeClr val="accent3">
                  <a:hueOff val="10341877"/>
                  <a:satOff val="-14884"/>
                  <a:lumOff val="-32266"/>
                  <a:alpha val="0"/>
                </a:schemeClr>
              </a:gs>
            </a:gsLst>
            <a:path>
              <a:fillToRect l="102829" t="-1570" r="-2829" b="101570"/>
            </a:path>
          </a:gradFill>
        </p:spPr>
        <p:txBody>
          <a:bodyPr>
            <a:noAutofit/>
          </a:bodyPr>
          <a:lstStyle/>
          <a:p>
            <a:pPr marL="0" indent="0" algn="l" defTabSz="825500">
              <a:spcBef>
                <a:spcPts val="0"/>
              </a:spcBef>
              <a:buSzTx/>
              <a:buNone/>
              <a:defRPr sz="3600" b="0" spc="-36">
                <a:solidFill>
                  <a:srgbClr val="091E42"/>
                </a:solidFill>
              </a:defRPr>
            </a:pPr>
            <a:endParaRPr/>
          </a:p>
        </p:txBody>
      </p:sp>
      <p:sp>
        <p:nvSpPr>
          <p:cNvPr id="549" name="Use a dark gradient overlay to create enough contrast for your text…"/>
          <p:cNvSpPr>
            <a:spLocks noGrp="1"/>
          </p:cNvSpPr>
          <p:nvPr>
            <p:ph type="body" sz="half" idx="15"/>
          </p:nvPr>
        </p:nvSpPr>
        <p:spPr>
          <a:xfrm>
            <a:off x="14003427" y="1470448"/>
            <a:ext cx="9147915" cy="7360921"/>
          </a:xfrm>
          <a:prstGeom prst="rect">
            <a:avLst/>
          </a:prstGeom>
        </p:spPr>
        <p:txBody>
          <a:bodyPr anchor="t">
            <a:spAutoFit/>
          </a:bodyPr>
          <a:lstStyle/>
          <a:p>
            <a:pPr marL="0" indent="0" algn="r" defTabSz="825500">
              <a:lnSpc>
                <a:spcPct val="90000"/>
              </a:lnSpc>
              <a:spcBef>
                <a:spcPts val="2500"/>
              </a:spcBef>
              <a:buSzTx/>
              <a:buNone/>
              <a:defRPr sz="8000" spc="-79"/>
            </a:pPr>
            <a:r>
              <a:t>Use a dark gradient overlay to create enough contrast for your text</a:t>
            </a:r>
          </a:p>
          <a:p>
            <a:pPr marL="0" indent="0" algn="r" defTabSz="825500">
              <a:spcBef>
                <a:spcPts val="0"/>
              </a:spcBef>
              <a:buSzTx/>
              <a:buNone/>
              <a:defRPr sz="4800" b="0" spc="-48"/>
            </a:pPr>
            <a:r>
              <a:t>Under *Format/Style* you’ll find more options for how to control the gradient. </a:t>
            </a:r>
          </a:p>
        </p:txBody>
      </p:sp>
      <p:sp>
        <p:nvSpPr>
          <p:cNvPr id="55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Full Bleed Photo with N900 Gradient Left">
    <p:bg>
      <p:bgPr>
        <a:solidFill>
          <a:srgbClr val="FFFFFF"/>
        </a:solidFill>
        <a:effectLst/>
      </p:bgPr>
    </p:bg>
    <p:spTree>
      <p:nvGrpSpPr>
        <p:cNvPr id="1" name=""/>
        <p:cNvGrpSpPr/>
        <p:nvPr/>
      </p:nvGrpSpPr>
      <p:grpSpPr>
        <a:xfrm>
          <a:off x="0" y="0"/>
          <a:ext cx="0" cy="0"/>
          <a:chOff x="0" y="0"/>
          <a:chExt cx="0" cy="0"/>
        </a:xfrm>
      </p:grpSpPr>
      <p:sp>
        <p:nvSpPr>
          <p:cNvPr id="557" name="Image"/>
          <p:cNvSpPr>
            <a:spLocks noGrp="1"/>
          </p:cNvSpPr>
          <p:nvPr>
            <p:ph type="pic" idx="13"/>
          </p:nvPr>
        </p:nvSpPr>
        <p:spPr>
          <a:xfrm flipH="1">
            <a:off x="0" y="0"/>
            <a:ext cx="24384000" cy="13716000"/>
          </a:xfrm>
          <a:prstGeom prst="rect">
            <a:avLst/>
          </a:prstGeom>
        </p:spPr>
        <p:txBody>
          <a:bodyPr lIns="91439" tIns="45719" rIns="91439" bIns="45719" anchor="t">
            <a:noAutofit/>
          </a:bodyPr>
          <a:lstStyle/>
          <a:p>
            <a:endParaRPr/>
          </a:p>
        </p:txBody>
      </p:sp>
      <p:sp>
        <p:nvSpPr>
          <p:cNvPr id="558" name="Rectangle"/>
          <p:cNvSpPr>
            <a:spLocks noGrp="1"/>
          </p:cNvSpPr>
          <p:nvPr>
            <p:ph type="body" idx="14"/>
          </p:nvPr>
        </p:nvSpPr>
        <p:spPr>
          <a:xfrm rot="10800000">
            <a:off x="0" y="0"/>
            <a:ext cx="21451648" cy="13716001"/>
          </a:xfrm>
          <a:prstGeom prst="rect">
            <a:avLst/>
          </a:prstGeom>
          <a:gradFill>
            <a:gsLst>
              <a:gs pos="48">
                <a:srgbClr val="091E42"/>
              </a:gs>
              <a:gs pos="100000">
                <a:schemeClr val="accent3">
                  <a:hueOff val="10341877"/>
                  <a:satOff val="-14884"/>
                  <a:lumOff val="-32266"/>
                  <a:alpha val="0"/>
                </a:schemeClr>
              </a:gs>
            </a:gsLst>
            <a:path>
              <a:fillToRect l="99684" t="-19255" r="315" b="119255"/>
            </a:path>
          </a:gradFill>
        </p:spPr>
        <p:txBody>
          <a:bodyPr>
            <a:noAutofit/>
          </a:bodyPr>
          <a:lstStyle/>
          <a:p>
            <a:pPr marL="0" indent="0" algn="l" defTabSz="825500">
              <a:spcBef>
                <a:spcPts val="0"/>
              </a:spcBef>
              <a:buSzTx/>
              <a:buNone/>
              <a:defRPr sz="3600" b="0" spc="-36">
                <a:solidFill>
                  <a:srgbClr val="091E42"/>
                </a:solidFill>
              </a:defRPr>
            </a:pPr>
            <a:endParaRPr/>
          </a:p>
        </p:txBody>
      </p:sp>
      <p:sp>
        <p:nvSpPr>
          <p:cNvPr id="559" name="Under *Format/Style* you’ll find more options for how to control the gradient.…"/>
          <p:cNvSpPr>
            <a:spLocks noGrp="1"/>
          </p:cNvSpPr>
          <p:nvPr>
            <p:ph type="body" sz="half" idx="15"/>
          </p:nvPr>
        </p:nvSpPr>
        <p:spPr>
          <a:xfrm>
            <a:off x="1527896" y="4159126"/>
            <a:ext cx="9197928" cy="7946391"/>
          </a:xfrm>
          <a:prstGeom prst="rect">
            <a:avLst/>
          </a:prstGeom>
        </p:spPr>
        <p:txBody>
          <a:bodyPr anchor="b">
            <a:spAutoFit/>
          </a:bodyPr>
          <a:lstStyle/>
          <a:p>
            <a:pPr marL="0" indent="0" algn="l" defTabSz="825500">
              <a:spcBef>
                <a:spcPts val="0"/>
              </a:spcBef>
              <a:buSzTx/>
              <a:buNone/>
              <a:defRPr sz="4800" b="0" spc="-48"/>
            </a:pPr>
            <a:r>
              <a:t>Under *Format/Style* you’ll find more options for how to control the gradient.</a:t>
            </a:r>
          </a:p>
          <a:p>
            <a:pPr marL="0" indent="0" algn="l" defTabSz="825500">
              <a:spcBef>
                <a:spcPts val="0"/>
              </a:spcBef>
              <a:buSzTx/>
              <a:buNone/>
              <a:defRPr sz="4800" b="0" spc="-48"/>
            </a:pPr>
            <a:endParaRPr/>
          </a:p>
          <a:p>
            <a:pPr marL="0" indent="0" algn="l" defTabSz="825500">
              <a:lnSpc>
                <a:spcPct val="90000"/>
              </a:lnSpc>
              <a:spcBef>
                <a:spcPts val="2500"/>
              </a:spcBef>
              <a:buSzTx/>
              <a:buNone/>
              <a:defRPr sz="8000" spc="-79"/>
            </a:pPr>
            <a:r>
              <a:t>Use a dark gradient overlay to create enough contrast for your text</a:t>
            </a:r>
          </a:p>
        </p:txBody>
      </p:sp>
      <p:sp>
        <p:nvSpPr>
          <p:cNvPr id="56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Full Bleed Photo with Bar Text">
    <p:bg>
      <p:bgPr>
        <a:solidFill>
          <a:srgbClr val="FFFFFF"/>
        </a:solidFill>
        <a:effectLst/>
      </p:bgPr>
    </p:bg>
    <p:spTree>
      <p:nvGrpSpPr>
        <p:cNvPr id="1" name=""/>
        <p:cNvGrpSpPr/>
        <p:nvPr/>
      </p:nvGrpSpPr>
      <p:grpSpPr>
        <a:xfrm>
          <a:off x="0" y="0"/>
          <a:ext cx="0" cy="0"/>
          <a:chOff x="0" y="0"/>
          <a:chExt cx="0" cy="0"/>
        </a:xfrm>
      </p:grpSpPr>
      <p:sp>
        <p:nvSpPr>
          <p:cNvPr id="567" name="Image"/>
          <p:cNvSpPr>
            <a:spLocks noGrp="1"/>
          </p:cNvSpPr>
          <p:nvPr>
            <p:ph type="pic" idx="13"/>
          </p:nvPr>
        </p:nvSpPr>
        <p:spPr>
          <a:xfrm>
            <a:off x="0" y="-1"/>
            <a:ext cx="24384000" cy="13716003"/>
          </a:xfrm>
          <a:prstGeom prst="rect">
            <a:avLst/>
          </a:prstGeom>
        </p:spPr>
        <p:txBody>
          <a:bodyPr lIns="91439" tIns="45719" rIns="91439" bIns="45719" anchor="t">
            <a:noAutofit/>
          </a:bodyPr>
          <a:lstStyle/>
          <a:p>
            <a:endParaRPr/>
          </a:p>
        </p:txBody>
      </p:sp>
      <p:sp>
        <p:nvSpPr>
          <p:cNvPr id="568" name="Rectangle"/>
          <p:cNvSpPr>
            <a:spLocks noGrp="1"/>
          </p:cNvSpPr>
          <p:nvPr>
            <p:ph type="body" sz="half" idx="14"/>
          </p:nvPr>
        </p:nvSpPr>
        <p:spPr>
          <a:xfrm>
            <a:off x="2337662" y="-1"/>
            <a:ext cx="8603963" cy="13716001"/>
          </a:xfrm>
          <a:prstGeom prst="rect">
            <a:avLst/>
          </a:prstGeom>
          <a:solidFill>
            <a:srgbClr val="091E42">
              <a:alpha val="80000"/>
            </a:srgbClr>
          </a:solidFill>
        </p:spPr>
        <p:txBody>
          <a:bodyPr>
            <a:noAutofit/>
          </a:bodyPr>
          <a:lstStyle/>
          <a:p>
            <a:pPr marL="0" indent="0" defTabSz="825500">
              <a:spcBef>
                <a:spcPts val="0"/>
              </a:spcBef>
              <a:buSzTx/>
              <a:buNone/>
              <a:defRPr sz="2900" b="0" spc="0">
                <a:latin typeface="Helvetica Light"/>
                <a:ea typeface="Helvetica Light"/>
                <a:cs typeface="Helvetica Light"/>
                <a:sym typeface="Helvetica Light"/>
              </a:defRPr>
            </a:pPr>
            <a:endParaRPr/>
          </a:p>
        </p:txBody>
      </p:sp>
      <p:sp>
        <p:nvSpPr>
          <p:cNvPr id="569" name="Use a transparent overlay over a full-width photo"/>
          <p:cNvSpPr>
            <a:spLocks noGrp="1"/>
          </p:cNvSpPr>
          <p:nvPr>
            <p:ph type="body" sz="quarter" idx="15"/>
          </p:nvPr>
        </p:nvSpPr>
        <p:spPr>
          <a:xfrm>
            <a:off x="3406134" y="1773746"/>
            <a:ext cx="6467019" cy="2997201"/>
          </a:xfrm>
          <a:prstGeom prst="rect">
            <a:avLst/>
          </a:prstGeom>
        </p:spPr>
        <p:txBody>
          <a:bodyPr anchor="b">
            <a:spAutoFit/>
          </a:bodyPr>
          <a:lstStyle>
            <a:lvl1pPr marL="0" indent="0" defTabSz="825500">
              <a:spcBef>
                <a:spcPts val="0"/>
              </a:spcBef>
              <a:buSzTx/>
              <a:buNone/>
              <a:defRPr sz="6000" spc="-59"/>
            </a:lvl1pPr>
          </a:lstStyle>
          <a:p>
            <a:r>
              <a:t>Use a transparent overlay over a full-width photo</a:t>
            </a:r>
          </a:p>
        </p:txBody>
      </p:sp>
      <p:sp>
        <p:nvSpPr>
          <p:cNvPr id="570" name="Line"/>
          <p:cNvSpPr>
            <a:spLocks noGrp="1"/>
          </p:cNvSpPr>
          <p:nvPr>
            <p:ph type="body" sz="quarter" idx="16"/>
          </p:nvPr>
        </p:nvSpPr>
        <p:spPr>
          <a:xfrm>
            <a:off x="5356144" y="5951994"/>
            <a:ext cx="2566999" cy="25402"/>
          </a:xfrm>
          <a:prstGeom prst="line">
            <a:avLst/>
          </a:prstGeom>
          <a:ln w="101600">
            <a:solidFill>
              <a:schemeClr val="accent2"/>
            </a:solidFill>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571" name="Place this column wherever it makes sense on the photo. Select all and then deselect the photo. Hold *Shift* and move."/>
          <p:cNvSpPr>
            <a:spLocks noGrp="1"/>
          </p:cNvSpPr>
          <p:nvPr>
            <p:ph type="body" sz="quarter" idx="17"/>
          </p:nvPr>
        </p:nvSpPr>
        <p:spPr>
          <a:xfrm>
            <a:off x="3406134" y="7158443"/>
            <a:ext cx="6467019" cy="4749801"/>
          </a:xfrm>
          <a:prstGeom prst="rect">
            <a:avLst/>
          </a:prstGeom>
        </p:spPr>
        <p:txBody>
          <a:bodyPr anchor="t">
            <a:spAutoFit/>
          </a:bodyPr>
          <a:lstStyle>
            <a:lvl1pPr marL="0" indent="0" defTabSz="825500">
              <a:spcBef>
                <a:spcPts val="0"/>
              </a:spcBef>
              <a:buSzTx/>
              <a:buNone/>
              <a:defRPr sz="4800" b="0" spc="-48"/>
            </a:lvl1pPr>
          </a:lstStyle>
          <a:p>
            <a:r>
              <a:t>Place this column wherever it makes sense on the photo. Select all and then deselect the photo. Hold *Shift* and move.</a:t>
            </a:r>
          </a:p>
        </p:txBody>
      </p:sp>
      <p:sp>
        <p:nvSpPr>
          <p:cNvPr id="57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Full Bleed Photo with Bar Points">
    <p:bg>
      <p:bgPr>
        <a:solidFill>
          <a:srgbClr val="FFFFFF"/>
        </a:solidFill>
        <a:effectLst/>
      </p:bgPr>
    </p:bg>
    <p:spTree>
      <p:nvGrpSpPr>
        <p:cNvPr id="1" name=""/>
        <p:cNvGrpSpPr/>
        <p:nvPr/>
      </p:nvGrpSpPr>
      <p:grpSpPr>
        <a:xfrm>
          <a:off x="0" y="0"/>
          <a:ext cx="0" cy="0"/>
          <a:chOff x="0" y="0"/>
          <a:chExt cx="0" cy="0"/>
        </a:xfrm>
      </p:grpSpPr>
      <p:sp>
        <p:nvSpPr>
          <p:cNvPr id="579" name="Image"/>
          <p:cNvSpPr>
            <a:spLocks noGrp="1"/>
          </p:cNvSpPr>
          <p:nvPr>
            <p:ph type="pic" idx="13"/>
          </p:nvPr>
        </p:nvSpPr>
        <p:spPr>
          <a:xfrm flipH="1">
            <a:off x="0" y="0"/>
            <a:ext cx="24384000" cy="13716000"/>
          </a:xfrm>
          <a:prstGeom prst="rect">
            <a:avLst/>
          </a:prstGeom>
        </p:spPr>
        <p:txBody>
          <a:bodyPr lIns="91439" tIns="45719" rIns="91439" bIns="45719" anchor="t">
            <a:noAutofit/>
          </a:bodyPr>
          <a:lstStyle/>
          <a:p>
            <a:endParaRPr/>
          </a:p>
        </p:txBody>
      </p:sp>
      <p:sp>
        <p:nvSpPr>
          <p:cNvPr id="580" name="Rectangle"/>
          <p:cNvSpPr>
            <a:spLocks noGrp="1"/>
          </p:cNvSpPr>
          <p:nvPr>
            <p:ph type="body" sz="half" idx="14"/>
          </p:nvPr>
        </p:nvSpPr>
        <p:spPr>
          <a:xfrm rot="21597140">
            <a:off x="11537318" y="-15343"/>
            <a:ext cx="7620001" cy="13728175"/>
          </a:xfrm>
          <a:prstGeom prst="rect">
            <a:avLst/>
          </a:prstGeom>
          <a:solidFill>
            <a:srgbClr val="091E42">
              <a:alpha val="80000"/>
            </a:srgbClr>
          </a:solidFill>
        </p:spPr>
        <p:txBody>
          <a:bodyPr>
            <a:noAutofit/>
          </a:bodyPr>
          <a:lstStyle/>
          <a:p>
            <a:pPr marL="0" indent="0" defTabSz="825500">
              <a:spcBef>
                <a:spcPts val="0"/>
              </a:spcBef>
              <a:buSzTx/>
              <a:buNone/>
              <a:defRPr sz="3600" b="0" spc="0">
                <a:solidFill>
                  <a:srgbClr val="707070"/>
                </a:solidFill>
                <a:latin typeface="Helvetica Light"/>
                <a:ea typeface="Helvetica Light"/>
                <a:cs typeface="Helvetica Light"/>
                <a:sym typeface="Helvetica Light"/>
              </a:defRPr>
            </a:pPr>
            <a:endParaRPr/>
          </a:p>
        </p:txBody>
      </p:sp>
      <p:sp>
        <p:nvSpPr>
          <p:cNvPr id="581" name="Voiceover points only"/>
          <p:cNvSpPr>
            <a:spLocks noGrp="1"/>
          </p:cNvSpPr>
          <p:nvPr>
            <p:ph type="body" sz="quarter" idx="15"/>
          </p:nvPr>
        </p:nvSpPr>
        <p:spPr>
          <a:xfrm>
            <a:off x="12966260" y="1162728"/>
            <a:ext cx="4762116" cy="2073276"/>
          </a:xfrm>
          <a:prstGeom prst="rect">
            <a:avLst/>
          </a:prstGeom>
        </p:spPr>
        <p:txBody>
          <a:bodyPr lIns="71437" tIns="71437" rIns="71437" bIns="71437" anchor="t">
            <a:spAutoFit/>
          </a:bodyPr>
          <a:lstStyle>
            <a:lvl1pPr marL="0" indent="0" defTabSz="825500">
              <a:spcBef>
                <a:spcPts val="0"/>
              </a:spcBef>
              <a:buSzTx/>
              <a:buNone/>
              <a:defRPr sz="6000" spc="-59"/>
            </a:lvl1pPr>
          </a:lstStyle>
          <a:p>
            <a:r>
              <a:t>Voiceover points only </a:t>
            </a:r>
          </a:p>
        </p:txBody>
      </p:sp>
      <p:sp>
        <p:nvSpPr>
          <p:cNvPr id="582" name="Point 1"/>
          <p:cNvSpPr>
            <a:spLocks noGrp="1"/>
          </p:cNvSpPr>
          <p:nvPr>
            <p:ph type="body" sz="quarter" idx="16"/>
          </p:nvPr>
        </p:nvSpPr>
        <p:spPr>
          <a:xfrm>
            <a:off x="12966260" y="5194062"/>
            <a:ext cx="4762116" cy="917576"/>
          </a:xfrm>
          <a:prstGeom prst="rect">
            <a:avLst/>
          </a:prstGeom>
        </p:spPr>
        <p:txBody>
          <a:bodyPr lIns="71437" tIns="71437" rIns="71437" bIns="71437" anchor="t">
            <a:spAutoFit/>
          </a:bodyPr>
          <a:lstStyle>
            <a:lvl1pPr marL="0" indent="0" defTabSz="825500">
              <a:spcBef>
                <a:spcPts val="0"/>
              </a:spcBef>
              <a:buSzTx/>
              <a:buNone/>
              <a:defRPr sz="4800" spc="-48"/>
            </a:lvl1pPr>
          </a:lstStyle>
          <a:p>
            <a:r>
              <a:t>Point 1</a:t>
            </a:r>
          </a:p>
        </p:txBody>
      </p:sp>
      <p:sp>
        <p:nvSpPr>
          <p:cNvPr id="583" name="Point 2"/>
          <p:cNvSpPr>
            <a:spLocks noGrp="1"/>
          </p:cNvSpPr>
          <p:nvPr>
            <p:ph type="body" sz="quarter" idx="17"/>
          </p:nvPr>
        </p:nvSpPr>
        <p:spPr>
          <a:xfrm>
            <a:off x="12966260" y="7039867"/>
            <a:ext cx="4762116" cy="917576"/>
          </a:xfrm>
          <a:prstGeom prst="rect">
            <a:avLst/>
          </a:prstGeom>
        </p:spPr>
        <p:txBody>
          <a:bodyPr lIns="71437" tIns="71437" rIns="71437" bIns="71437" anchor="t">
            <a:spAutoFit/>
          </a:bodyPr>
          <a:lstStyle>
            <a:lvl1pPr marL="0" indent="0" defTabSz="825500">
              <a:spcBef>
                <a:spcPts val="0"/>
              </a:spcBef>
              <a:buClr>
                <a:srgbClr val="58AEE1"/>
              </a:buClr>
              <a:buSzTx/>
              <a:buNone/>
              <a:defRPr sz="4800" b="0" spc="-48"/>
            </a:lvl1pPr>
          </a:lstStyle>
          <a:p>
            <a:r>
              <a:t>Point 2</a:t>
            </a:r>
          </a:p>
        </p:txBody>
      </p:sp>
      <p:sp>
        <p:nvSpPr>
          <p:cNvPr id="584" name="Point 3"/>
          <p:cNvSpPr>
            <a:spLocks noGrp="1"/>
          </p:cNvSpPr>
          <p:nvPr>
            <p:ph type="body" sz="quarter" idx="18"/>
          </p:nvPr>
        </p:nvSpPr>
        <p:spPr>
          <a:xfrm>
            <a:off x="12966260" y="8885671"/>
            <a:ext cx="4762116" cy="917576"/>
          </a:xfrm>
          <a:prstGeom prst="rect">
            <a:avLst/>
          </a:prstGeom>
        </p:spPr>
        <p:txBody>
          <a:bodyPr lIns="71437" tIns="71437" rIns="71437" bIns="71437" anchor="t">
            <a:spAutoFit/>
          </a:bodyPr>
          <a:lstStyle>
            <a:lvl1pPr marL="0" indent="0" defTabSz="825500">
              <a:spcBef>
                <a:spcPts val="0"/>
              </a:spcBef>
              <a:buClr>
                <a:srgbClr val="58AEE1"/>
              </a:buClr>
              <a:buSzTx/>
              <a:buNone/>
              <a:defRPr sz="4800" b="0" spc="-48"/>
            </a:lvl1pPr>
          </a:lstStyle>
          <a:p>
            <a:r>
              <a:t>Point 3</a:t>
            </a:r>
          </a:p>
        </p:txBody>
      </p:sp>
      <p:sp>
        <p:nvSpPr>
          <p:cNvPr id="585" name="Point 4"/>
          <p:cNvSpPr>
            <a:spLocks noGrp="1"/>
          </p:cNvSpPr>
          <p:nvPr>
            <p:ph type="body" sz="quarter" idx="19"/>
          </p:nvPr>
        </p:nvSpPr>
        <p:spPr>
          <a:xfrm>
            <a:off x="12966260" y="10731476"/>
            <a:ext cx="4762116" cy="917576"/>
          </a:xfrm>
          <a:prstGeom prst="rect">
            <a:avLst/>
          </a:prstGeom>
        </p:spPr>
        <p:txBody>
          <a:bodyPr lIns="71437" tIns="71437" rIns="71437" bIns="71437" anchor="t">
            <a:spAutoFit/>
          </a:bodyPr>
          <a:lstStyle>
            <a:lvl1pPr marL="0" indent="0" defTabSz="825500">
              <a:spcBef>
                <a:spcPts val="0"/>
              </a:spcBef>
              <a:buClr>
                <a:srgbClr val="58AEE1"/>
              </a:buClr>
              <a:buSzTx/>
              <a:buNone/>
              <a:defRPr sz="4800" b="0" spc="-48"/>
            </a:lvl1pPr>
          </a:lstStyle>
          <a:p>
            <a:r>
              <a:t>Point 4</a:t>
            </a:r>
          </a:p>
        </p:txBody>
      </p:sp>
      <p:sp>
        <p:nvSpPr>
          <p:cNvPr id="586" name="Line"/>
          <p:cNvSpPr>
            <a:spLocks noGrp="1"/>
          </p:cNvSpPr>
          <p:nvPr>
            <p:ph type="body" sz="quarter" idx="20"/>
          </p:nvPr>
        </p:nvSpPr>
        <p:spPr>
          <a:xfrm>
            <a:off x="14063819" y="4215033"/>
            <a:ext cx="2567000" cy="1"/>
          </a:xfrm>
          <a:prstGeom prst="line">
            <a:avLst/>
          </a:prstGeom>
          <a:ln w="101600">
            <a:solidFill>
              <a:schemeClr val="accent2"/>
            </a:solidFill>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58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Atlassian Mission_Illustration Option">
    <p:bg>
      <p:bgPr>
        <a:solidFill>
          <a:srgbClr val="FFFFFF"/>
        </a:solidFill>
        <a:effectLst/>
      </p:bgPr>
    </p:bg>
    <p:spTree>
      <p:nvGrpSpPr>
        <p:cNvPr id="1" name=""/>
        <p:cNvGrpSpPr/>
        <p:nvPr/>
      </p:nvGrpSpPr>
      <p:grpSpPr>
        <a:xfrm>
          <a:off x="0" y="0"/>
          <a:ext cx="0" cy="0"/>
          <a:chOff x="0" y="0"/>
          <a:chExt cx="0" cy="0"/>
        </a:xfrm>
      </p:grpSpPr>
      <p:sp>
        <p:nvSpPr>
          <p:cNvPr id="594" name="We believe behind every great human achievement, there is a team. Our mission is to unleash the potential in every team."/>
          <p:cNvSpPr/>
          <p:nvPr/>
        </p:nvSpPr>
        <p:spPr>
          <a:xfrm>
            <a:off x="1701800" y="3359426"/>
            <a:ext cx="11912904" cy="2425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172B4D"/>
                </a:solidFill>
              </a:defRPr>
            </a:pPr>
            <a:r>
              <a:t>We believe behind every great human achievement, there is a </a:t>
            </a:r>
            <a:r>
              <a:rPr b="1">
                <a:solidFill>
                  <a:srgbClr val="0747A6"/>
                </a:solidFill>
              </a:rPr>
              <a:t>team</a:t>
            </a:r>
            <a:r>
              <a:t>. Our mission is to unleash the potential in every team.</a:t>
            </a:r>
          </a:p>
        </p:txBody>
      </p:sp>
      <p:sp>
        <p:nvSpPr>
          <p:cNvPr id="595" name="OUR MISSION"/>
          <p:cNvSpPr/>
          <p:nvPr/>
        </p:nvSpPr>
        <p:spPr>
          <a:xfrm>
            <a:off x="1698321" y="990996"/>
            <a:ext cx="8198473" cy="87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pc="144">
                <a:solidFill>
                  <a:srgbClr val="0747A6"/>
                </a:solidFill>
                <a:latin typeface="Circular Pro Black"/>
                <a:ea typeface="Circular Pro Black"/>
                <a:cs typeface="Circular Pro Black"/>
                <a:sym typeface="Circular Pro Black"/>
              </a:defRPr>
            </a:lvl1pPr>
          </a:lstStyle>
          <a:p>
            <a:r>
              <a:t>OUR MISSION</a:t>
            </a:r>
          </a:p>
        </p:txBody>
      </p:sp>
      <p:sp>
        <p:nvSpPr>
          <p:cNvPr id="596" name="Line"/>
          <p:cNvSpPr/>
          <p:nvPr/>
        </p:nvSpPr>
        <p:spPr>
          <a:xfrm>
            <a:off x="1775024" y="2544916"/>
            <a:ext cx="2541599" cy="1"/>
          </a:xfrm>
          <a:prstGeom prst="line">
            <a:avLst/>
          </a:prstGeom>
          <a:ln w="101600">
            <a:solidFill>
              <a:schemeClr val="accent3"/>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pic>
        <p:nvPicPr>
          <p:cNvPr id="597" name="pasted-image.pdf" descr="pasted-image.pdf"/>
          <p:cNvPicPr>
            <a:picLocks noChangeAspect="1"/>
          </p:cNvPicPr>
          <p:nvPr/>
        </p:nvPicPr>
        <p:blipFill>
          <a:blip r:embed="rId2">
            <a:extLst/>
          </a:blip>
          <a:stretch>
            <a:fillRect/>
          </a:stretch>
        </p:blipFill>
        <p:spPr>
          <a:xfrm>
            <a:off x="8929094" y="4081628"/>
            <a:ext cx="17042823" cy="9183721"/>
          </a:xfrm>
          <a:prstGeom prst="rect">
            <a:avLst/>
          </a:prstGeom>
          <a:ln w="12700">
            <a:miter lim="400000"/>
          </a:ln>
        </p:spPr>
      </p:pic>
      <p:sp>
        <p:nvSpPr>
          <p:cNvPr id="59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Atlassian Mission_Text Only_White">
    <p:bg>
      <p:bgPr>
        <a:solidFill>
          <a:srgbClr val="FFFFFF"/>
        </a:solidFill>
        <a:effectLst/>
      </p:bgPr>
    </p:bg>
    <p:spTree>
      <p:nvGrpSpPr>
        <p:cNvPr id="1" name=""/>
        <p:cNvGrpSpPr/>
        <p:nvPr/>
      </p:nvGrpSpPr>
      <p:grpSpPr>
        <a:xfrm>
          <a:off x="0" y="0"/>
          <a:ext cx="0" cy="0"/>
          <a:chOff x="0" y="0"/>
          <a:chExt cx="0" cy="0"/>
        </a:xfrm>
      </p:grpSpPr>
      <p:sp>
        <p:nvSpPr>
          <p:cNvPr id="605" name="We believe behind every great  human achievement, there is a team.  Our mission is to unleash the potential in every team."/>
          <p:cNvSpPr/>
          <p:nvPr/>
        </p:nvSpPr>
        <p:spPr>
          <a:xfrm>
            <a:off x="2330565" y="3911600"/>
            <a:ext cx="19722869" cy="589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9000" b="1" spc="-90">
                <a:solidFill>
                  <a:srgbClr val="0747A6"/>
                </a:solidFill>
              </a:defRPr>
            </a:pPr>
            <a:r>
              <a:t>We believe behind every great  human achievement, there is a </a:t>
            </a:r>
            <a:r>
              <a:rPr>
                <a:solidFill>
                  <a:srgbClr val="172B4D"/>
                </a:solidFill>
              </a:rPr>
              <a:t>team</a:t>
            </a:r>
            <a:r>
              <a:t>. </a:t>
            </a:r>
            <a:br/>
            <a:r>
              <a:t>Our mission is to unleash the potential in every team.</a:t>
            </a:r>
          </a:p>
        </p:txBody>
      </p:sp>
      <p:sp>
        <p:nvSpPr>
          <p:cNvPr id="606" name="Our Mission"/>
          <p:cNvSpPr/>
          <p:nvPr/>
        </p:nvSpPr>
        <p:spPr>
          <a:xfrm>
            <a:off x="8092764" y="990996"/>
            <a:ext cx="8198473" cy="87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cap="all" spc="144">
                <a:solidFill>
                  <a:srgbClr val="0747A6"/>
                </a:solidFill>
                <a:latin typeface="Circular Pro Black"/>
                <a:ea typeface="Circular Pro Black"/>
                <a:cs typeface="Circular Pro Black"/>
                <a:sym typeface="Circular Pro Black"/>
              </a:defRPr>
            </a:lvl1pPr>
          </a:lstStyle>
          <a:p>
            <a:r>
              <a:t>Our Mission</a:t>
            </a:r>
          </a:p>
        </p:txBody>
      </p:sp>
      <p:sp>
        <p:nvSpPr>
          <p:cNvPr id="607" name="Line"/>
          <p:cNvSpPr/>
          <p:nvPr/>
        </p:nvSpPr>
        <p:spPr>
          <a:xfrm>
            <a:off x="10918218" y="2544916"/>
            <a:ext cx="2541599" cy="1"/>
          </a:xfrm>
          <a:prstGeom prst="line">
            <a:avLst/>
          </a:prstGeom>
          <a:ln w="101600">
            <a:solidFill>
              <a:schemeClr val="accent3"/>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60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Atlassian Mission_Text Only_N900">
    <p:bg>
      <p:bgPr>
        <a:solidFill>
          <a:srgbClr val="091E42"/>
        </a:solidFill>
        <a:effectLst/>
      </p:bgPr>
    </p:bg>
    <p:spTree>
      <p:nvGrpSpPr>
        <p:cNvPr id="1" name=""/>
        <p:cNvGrpSpPr/>
        <p:nvPr/>
      </p:nvGrpSpPr>
      <p:grpSpPr>
        <a:xfrm>
          <a:off x="0" y="0"/>
          <a:ext cx="0" cy="0"/>
          <a:chOff x="0" y="0"/>
          <a:chExt cx="0" cy="0"/>
        </a:xfrm>
      </p:grpSpPr>
      <p:sp>
        <p:nvSpPr>
          <p:cNvPr id="615" name="We believe behind every great  human achievement, there is a team.  Our mission is to unleash the potential in every team."/>
          <p:cNvSpPr/>
          <p:nvPr/>
        </p:nvSpPr>
        <p:spPr>
          <a:xfrm>
            <a:off x="2330565" y="3911600"/>
            <a:ext cx="19722869" cy="589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9000" b="1" spc="-90">
                <a:solidFill>
                  <a:srgbClr val="FFFFFF"/>
                </a:solidFill>
              </a:defRPr>
            </a:pPr>
            <a:r>
              <a:t>We believe behind every great  human achievement, there is a </a:t>
            </a:r>
            <a:r>
              <a:rPr>
                <a:solidFill>
                  <a:schemeClr val="accent2"/>
                </a:solidFill>
              </a:rPr>
              <a:t>team</a:t>
            </a:r>
            <a:r>
              <a:t>. </a:t>
            </a:r>
            <a:br/>
            <a:r>
              <a:t>Our mission is to unleash the potential in every team.</a:t>
            </a:r>
          </a:p>
        </p:txBody>
      </p:sp>
      <p:sp>
        <p:nvSpPr>
          <p:cNvPr id="616" name="Our Mission"/>
          <p:cNvSpPr/>
          <p:nvPr/>
        </p:nvSpPr>
        <p:spPr>
          <a:xfrm>
            <a:off x="8092764" y="990996"/>
            <a:ext cx="8198473" cy="87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cap="all" spc="144">
                <a:solidFill>
                  <a:srgbClr val="FFFFFF"/>
                </a:solidFill>
                <a:latin typeface="Circular Pro Black"/>
                <a:ea typeface="Circular Pro Black"/>
                <a:cs typeface="Circular Pro Black"/>
                <a:sym typeface="Circular Pro Black"/>
              </a:defRPr>
            </a:lvl1pPr>
          </a:lstStyle>
          <a:p>
            <a:r>
              <a:t>Our Mission</a:t>
            </a:r>
          </a:p>
        </p:txBody>
      </p:sp>
      <p:sp>
        <p:nvSpPr>
          <p:cNvPr id="617" name="Line"/>
          <p:cNvSpPr/>
          <p:nvPr/>
        </p:nvSpPr>
        <p:spPr>
          <a:xfrm>
            <a:off x="10918218" y="2544916"/>
            <a:ext cx="2541599" cy="1"/>
          </a:xfrm>
          <a:prstGeom prst="line">
            <a:avLst/>
          </a:prstGeom>
          <a:ln w="101600">
            <a:solidFill>
              <a:schemeClr val="accent2"/>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61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Intro / Outro">
    <p:spTree>
      <p:nvGrpSpPr>
        <p:cNvPr id="1" name=""/>
        <p:cNvGrpSpPr/>
        <p:nvPr/>
      </p:nvGrpSpPr>
      <p:grpSpPr>
        <a:xfrm>
          <a:off x="0" y="0"/>
          <a:ext cx="0" cy="0"/>
          <a:chOff x="0" y="0"/>
          <a:chExt cx="0" cy="0"/>
        </a:xfrm>
      </p:grpSpPr>
      <p:sp>
        <p:nvSpPr>
          <p:cNvPr id="40" name="SPEAKER PERSON  |  SPEAKER TITLE  |  @Socialmediahandle"/>
          <p:cNvSpPr>
            <a:spLocks noGrp="1"/>
          </p:cNvSpPr>
          <p:nvPr>
            <p:ph type="body" sz="quarter" idx="13"/>
          </p:nvPr>
        </p:nvSpPr>
        <p:spPr>
          <a:xfrm>
            <a:off x="1782174" y="11506881"/>
            <a:ext cx="20832352" cy="810420"/>
          </a:xfrm>
          <a:prstGeom prst="rect">
            <a:avLst/>
          </a:prstGeom>
        </p:spPr>
        <p:txBody>
          <a:bodyPr lIns="17859" tIns="17859" rIns="17859" bIns="17859" anchor="t">
            <a:spAutoFit/>
          </a:bodyPr>
          <a:lstStyle>
            <a:lvl1pPr marL="0" indent="0" defTabSz="825500">
              <a:spcBef>
                <a:spcPts val="0"/>
              </a:spcBef>
              <a:buSzTx/>
              <a:buNone/>
              <a:defRPr sz="4800" b="0" cap="all" spc="479" baseline="31999">
                <a:latin typeface="Circular Pro Black"/>
                <a:ea typeface="Circular Pro Black"/>
                <a:cs typeface="Circular Pro Black"/>
                <a:sym typeface="Circular Pro Black"/>
              </a:defRPr>
            </a:lvl1pPr>
          </a:lstStyle>
          <a:p>
            <a:r>
              <a:t>SPEAKER PERSON  |  SPEAKER TITLE  |  @Socialmediahandle</a:t>
            </a:r>
          </a:p>
        </p:txBody>
      </p:sp>
      <p:sp>
        <p:nvSpPr>
          <p:cNvPr id="41" name="Talk Title"/>
          <p:cNvSpPr>
            <a:spLocks noGrp="1"/>
          </p:cNvSpPr>
          <p:nvPr>
            <p:ph type="body" sz="quarter" idx="14"/>
          </p:nvPr>
        </p:nvSpPr>
        <p:spPr>
          <a:xfrm>
            <a:off x="1777658" y="5396259"/>
            <a:ext cx="20828683" cy="2032001"/>
          </a:xfrm>
          <a:prstGeom prst="rect">
            <a:avLst/>
          </a:prstGeom>
        </p:spPr>
        <p:txBody>
          <a:bodyPr anchor="b">
            <a:spAutoFit/>
          </a:bodyPr>
          <a:lstStyle>
            <a:lvl1pPr marL="0" indent="0" defTabSz="825500">
              <a:spcBef>
                <a:spcPts val="0"/>
              </a:spcBef>
              <a:buSzTx/>
              <a:buNone/>
              <a:defRPr sz="12000" spc="-119"/>
            </a:lvl1pPr>
          </a:lstStyle>
          <a:p>
            <a:r>
              <a:t>Talk Title</a:t>
            </a:r>
          </a:p>
        </p:txBody>
      </p:sp>
      <p:sp>
        <p:nvSpPr>
          <p:cNvPr id="42" name="Subtitle"/>
          <p:cNvSpPr>
            <a:spLocks noGrp="1"/>
          </p:cNvSpPr>
          <p:nvPr>
            <p:ph type="body" sz="quarter" idx="15"/>
          </p:nvPr>
        </p:nvSpPr>
        <p:spPr>
          <a:xfrm>
            <a:off x="1777658" y="7367240"/>
            <a:ext cx="20828683" cy="876301"/>
          </a:xfrm>
          <a:prstGeom prst="rect">
            <a:avLst/>
          </a:prstGeom>
        </p:spPr>
        <p:txBody>
          <a:bodyPr anchor="t">
            <a:spAutoFit/>
          </a:bodyPr>
          <a:lstStyle>
            <a:lvl1pPr marL="0" indent="0" defTabSz="825500">
              <a:spcBef>
                <a:spcPts val="0"/>
              </a:spcBef>
              <a:buSzTx/>
              <a:buNone/>
              <a:defRPr sz="4800" b="0" spc="-48"/>
            </a:lvl1pPr>
          </a:lstStyle>
          <a:p>
            <a:r>
              <a:t>Subtitle</a:t>
            </a:r>
          </a:p>
        </p:txBody>
      </p:sp>
      <p:sp>
        <p:nvSpPr>
          <p:cNvPr id="43" name="the_gentlewoman_gallery_005.jpg"/>
          <p:cNvSpPr>
            <a:spLocks noGrp="1"/>
          </p:cNvSpPr>
          <p:nvPr>
            <p:ph type="pic" sz="quarter" idx="16"/>
          </p:nvPr>
        </p:nvSpPr>
        <p:spPr>
          <a:xfrm>
            <a:off x="11418290" y="9701353"/>
            <a:ext cx="1547420" cy="1547420"/>
          </a:xfrm>
          <a:prstGeom prst="rect">
            <a:avLst/>
          </a:prstGeom>
        </p:spPr>
        <p:txBody>
          <a:bodyPr lIns="91439" tIns="45719" rIns="91439" bIns="45719" anchor="t">
            <a:noAutofit/>
          </a:bodyPr>
          <a:lstStyle/>
          <a:p>
            <a:endParaRPr/>
          </a:p>
        </p:txBody>
      </p:sp>
      <p:pic>
        <p:nvPicPr>
          <p:cNvPr id="44" name="pasted-image.pdf" descr="pasted-image.pdf"/>
          <p:cNvPicPr>
            <a:picLocks noChangeAspect="1"/>
          </p:cNvPicPr>
          <p:nvPr/>
        </p:nvPicPr>
        <p:blipFill>
          <a:blip r:embed="rId2">
            <a:extLst/>
          </a:blip>
          <a:stretch>
            <a:fillRect/>
          </a:stretch>
        </p:blipFill>
        <p:spPr>
          <a:xfrm>
            <a:off x="11567459" y="1874716"/>
            <a:ext cx="1249081" cy="1248450"/>
          </a:xfrm>
          <a:prstGeom prst="rect">
            <a:avLst/>
          </a:prstGeom>
          <a:ln w="12700">
            <a:miter lim="400000"/>
          </a:ln>
        </p:spPr>
      </p:pic>
      <p:sp>
        <p:nvSpPr>
          <p:cNvPr id="4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Atlassian Mission_Photography Option">
    <p:bg>
      <p:bgPr>
        <a:solidFill>
          <a:srgbClr val="FFFFFF"/>
        </a:solidFill>
        <a:effectLst/>
      </p:bgPr>
    </p:bg>
    <p:spTree>
      <p:nvGrpSpPr>
        <p:cNvPr id="1" name=""/>
        <p:cNvGrpSpPr/>
        <p:nvPr/>
      </p:nvGrpSpPr>
      <p:grpSpPr>
        <a:xfrm>
          <a:off x="0" y="0"/>
          <a:ext cx="0" cy="0"/>
          <a:chOff x="0" y="0"/>
          <a:chExt cx="0" cy="0"/>
        </a:xfrm>
      </p:grpSpPr>
      <p:pic>
        <p:nvPicPr>
          <p:cNvPr id="625" name="Atlassian_BrandingPhotography_D1_KB_8.jpg" descr="Atlassian_BrandingPhotography_D1_KB_8.jpg"/>
          <p:cNvPicPr>
            <a:picLocks noChangeAspect="1"/>
          </p:cNvPicPr>
          <p:nvPr/>
        </p:nvPicPr>
        <p:blipFill>
          <a:blip r:embed="rId2">
            <a:extLst/>
          </a:blip>
          <a:srcRect l="6623" r="6669" b="26887"/>
          <a:stretch>
            <a:fillRect/>
          </a:stretch>
        </p:blipFill>
        <p:spPr>
          <a:xfrm>
            <a:off x="-4569" y="-1"/>
            <a:ext cx="24380416" cy="13716001"/>
          </a:xfrm>
          <a:prstGeom prst="rect">
            <a:avLst/>
          </a:prstGeom>
          <a:ln w="12700">
            <a:miter lim="400000"/>
          </a:ln>
        </p:spPr>
      </p:pic>
      <p:sp>
        <p:nvSpPr>
          <p:cNvPr id="626" name="We believe behind every great human achievement, there is a team. Our mission is to unleash the potential in every team."/>
          <p:cNvSpPr/>
          <p:nvPr/>
        </p:nvSpPr>
        <p:spPr>
          <a:xfrm>
            <a:off x="1701800" y="3197136"/>
            <a:ext cx="18537838" cy="165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t>We believe behind every great human achievement, there is a </a:t>
            </a:r>
            <a:r>
              <a:rPr b="1">
                <a:solidFill>
                  <a:srgbClr val="0747A6"/>
                </a:solidFill>
              </a:rPr>
              <a:t>team</a:t>
            </a:r>
            <a:r>
              <a:t>. Our mission is to unleash the potential in every team.</a:t>
            </a:r>
          </a:p>
        </p:txBody>
      </p:sp>
      <p:sp>
        <p:nvSpPr>
          <p:cNvPr id="627" name="Our Mission"/>
          <p:cNvSpPr/>
          <p:nvPr/>
        </p:nvSpPr>
        <p:spPr>
          <a:xfrm>
            <a:off x="1698321" y="1016396"/>
            <a:ext cx="6349009" cy="87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pc="144">
                <a:solidFill>
                  <a:srgbClr val="0747A6"/>
                </a:solidFill>
                <a:latin typeface="Circular Pro Black"/>
                <a:ea typeface="Circular Pro Black"/>
                <a:cs typeface="Circular Pro Black"/>
                <a:sym typeface="Circular Pro Black"/>
              </a:defRPr>
            </a:lvl1pPr>
          </a:lstStyle>
          <a:p>
            <a:r>
              <a:t>Our Mission</a:t>
            </a:r>
          </a:p>
        </p:txBody>
      </p:sp>
      <p:sp>
        <p:nvSpPr>
          <p:cNvPr id="628" name="Line"/>
          <p:cNvSpPr/>
          <p:nvPr/>
        </p:nvSpPr>
        <p:spPr>
          <a:xfrm>
            <a:off x="1775024" y="2544916"/>
            <a:ext cx="2541599" cy="1"/>
          </a:xfrm>
          <a:prstGeom prst="line">
            <a:avLst/>
          </a:prstGeom>
          <a:ln w="101600">
            <a:solidFill>
              <a:schemeClr val="accent3"/>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62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Atlassian Values_Overview">
    <p:bg>
      <p:bgPr>
        <a:solidFill>
          <a:srgbClr val="FFFFFF"/>
        </a:solidFill>
        <a:effectLst/>
      </p:bgPr>
    </p:bg>
    <p:spTree>
      <p:nvGrpSpPr>
        <p:cNvPr id="1" name=""/>
        <p:cNvGrpSpPr/>
        <p:nvPr/>
      </p:nvGrpSpPr>
      <p:grpSpPr>
        <a:xfrm>
          <a:off x="0" y="0"/>
          <a:ext cx="0" cy="0"/>
          <a:chOff x="0" y="0"/>
          <a:chExt cx="0" cy="0"/>
        </a:xfrm>
      </p:grpSpPr>
      <p:sp>
        <p:nvSpPr>
          <p:cNvPr id="636" name="Atlassian Values"/>
          <p:cNvSpPr/>
          <p:nvPr/>
        </p:nvSpPr>
        <p:spPr>
          <a:xfrm>
            <a:off x="1778000" y="1782800"/>
            <a:ext cx="20828000"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spcBef>
                <a:spcPts val="1500"/>
              </a:spcBef>
              <a:buClr>
                <a:srgbClr val="58AEE1"/>
              </a:buClr>
              <a:defRPr sz="8000" b="1" spc="-79">
                <a:solidFill>
                  <a:srgbClr val="31496B"/>
                </a:solidFill>
              </a:defRPr>
            </a:lvl1pPr>
          </a:lstStyle>
          <a:p>
            <a:r>
              <a:t>Atlassian Values</a:t>
            </a:r>
          </a:p>
        </p:txBody>
      </p:sp>
      <p:sp>
        <p:nvSpPr>
          <p:cNvPr id="637" name="They guide what we do, why we create, and who we hire."/>
          <p:cNvSpPr/>
          <p:nvPr/>
        </p:nvSpPr>
        <p:spPr>
          <a:xfrm>
            <a:off x="4566809" y="3138837"/>
            <a:ext cx="15740580"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3600" spc="-36">
                <a:solidFill>
                  <a:schemeClr val="accent3">
                    <a:hueOff val="10341877"/>
                    <a:satOff val="-14884"/>
                    <a:lumOff val="-32266"/>
                  </a:schemeClr>
                </a:solidFill>
              </a:defRPr>
            </a:lvl1pPr>
          </a:lstStyle>
          <a:p>
            <a:r>
              <a:t>They guide what we do, why we create, and who we hire.</a:t>
            </a:r>
          </a:p>
        </p:txBody>
      </p:sp>
      <p:sp>
        <p:nvSpPr>
          <p:cNvPr id="638" name="Open company,  no bullshit"/>
          <p:cNvSpPr/>
          <p:nvPr/>
        </p:nvSpPr>
        <p:spPr>
          <a:xfrm>
            <a:off x="1453809" y="8521149"/>
            <a:ext cx="3810001" cy="1168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defRPr sz="3600" b="1" spc="-36">
                <a:solidFill>
                  <a:schemeClr val="accent3">
                    <a:hueOff val="10341877"/>
                    <a:satOff val="-14884"/>
                    <a:lumOff val="-32266"/>
                  </a:schemeClr>
                </a:solidFill>
              </a:defRPr>
            </a:pPr>
            <a:r>
              <a:t>Open company, </a:t>
            </a:r>
            <a:br/>
            <a:r>
              <a:t>no bullshit</a:t>
            </a:r>
          </a:p>
        </p:txBody>
      </p:sp>
      <p:sp>
        <p:nvSpPr>
          <p:cNvPr id="639" name="Build with heart &amp; balance"/>
          <p:cNvSpPr/>
          <p:nvPr/>
        </p:nvSpPr>
        <p:spPr>
          <a:xfrm>
            <a:off x="10287000" y="8521149"/>
            <a:ext cx="3810000" cy="1168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defRPr sz="3600" b="1" spc="-36">
                <a:solidFill>
                  <a:schemeClr val="accent3">
                    <a:hueOff val="10341877"/>
                    <a:satOff val="-14884"/>
                    <a:lumOff val="-32266"/>
                  </a:schemeClr>
                </a:solidFill>
              </a:defRPr>
            </a:pPr>
            <a:r>
              <a:t>Build with heart</a:t>
            </a:r>
            <a:br/>
            <a:r>
              <a:t>&amp; balance</a:t>
            </a:r>
          </a:p>
        </p:txBody>
      </p:sp>
      <p:sp>
        <p:nvSpPr>
          <p:cNvPr id="640" name="Be the change  you seek"/>
          <p:cNvSpPr/>
          <p:nvPr/>
        </p:nvSpPr>
        <p:spPr>
          <a:xfrm>
            <a:off x="14767779" y="8521149"/>
            <a:ext cx="3810001" cy="1168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defRPr sz="3600" b="1" spc="-36">
                <a:solidFill>
                  <a:schemeClr val="accent3">
                    <a:hueOff val="10341877"/>
                    <a:satOff val="-14884"/>
                    <a:lumOff val="-32266"/>
                  </a:schemeClr>
                </a:solidFill>
              </a:defRPr>
            </a:pPr>
            <a:r>
              <a:t>Be the change </a:t>
            </a:r>
            <a:br/>
            <a:r>
              <a:t>you seek</a:t>
            </a:r>
          </a:p>
        </p:txBody>
      </p:sp>
      <p:sp>
        <p:nvSpPr>
          <p:cNvPr id="641" name="Play,  as a team"/>
          <p:cNvSpPr/>
          <p:nvPr/>
        </p:nvSpPr>
        <p:spPr>
          <a:xfrm>
            <a:off x="5870404" y="8521149"/>
            <a:ext cx="3810001" cy="1168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defRPr sz="3600" b="1" spc="-36">
                <a:solidFill>
                  <a:schemeClr val="accent3">
                    <a:hueOff val="10341877"/>
                    <a:satOff val="-14884"/>
                    <a:lumOff val="-32266"/>
                  </a:schemeClr>
                </a:solidFill>
              </a:defRPr>
            </a:pPr>
            <a:r>
              <a:t>Play, </a:t>
            </a:r>
            <a:br/>
            <a:r>
              <a:t>as a team</a:t>
            </a:r>
          </a:p>
        </p:txBody>
      </p:sp>
      <p:sp>
        <p:nvSpPr>
          <p:cNvPr id="642" name="Don’t #@!%…"/>
          <p:cNvSpPr/>
          <p:nvPr/>
        </p:nvSpPr>
        <p:spPr>
          <a:xfrm>
            <a:off x="19248558" y="8521149"/>
            <a:ext cx="3810001" cy="1168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defRPr sz="3600" b="1" spc="-36">
                <a:solidFill>
                  <a:schemeClr val="accent3">
                    <a:hueOff val="10341877"/>
                    <a:satOff val="-14884"/>
                    <a:lumOff val="-32266"/>
                  </a:schemeClr>
                </a:solidFill>
              </a:defRPr>
            </a:pPr>
            <a:r>
              <a:t>Don’t #@!% </a:t>
            </a:r>
          </a:p>
          <a:p>
            <a:pPr algn="ctr">
              <a:defRPr sz="3600" b="1" spc="-36">
                <a:solidFill>
                  <a:schemeClr val="accent3">
                    <a:hueOff val="10341877"/>
                    <a:satOff val="-14884"/>
                    <a:lumOff val="-32266"/>
                  </a:schemeClr>
                </a:solidFill>
              </a:defRPr>
            </a:pPr>
            <a:r>
              <a:t>the customer</a:t>
            </a:r>
          </a:p>
        </p:txBody>
      </p:sp>
      <p:pic>
        <p:nvPicPr>
          <p:cNvPr id="643" name="pasted-image.pdf" descr="pasted-image.pdf"/>
          <p:cNvPicPr>
            <a:picLocks noChangeAspect="1"/>
          </p:cNvPicPr>
          <p:nvPr/>
        </p:nvPicPr>
        <p:blipFill>
          <a:blip r:embed="rId2">
            <a:extLst/>
          </a:blip>
          <a:stretch>
            <a:fillRect/>
          </a:stretch>
        </p:blipFill>
        <p:spPr>
          <a:xfrm>
            <a:off x="1824493" y="5270043"/>
            <a:ext cx="3065059" cy="2818448"/>
          </a:xfrm>
          <a:prstGeom prst="rect">
            <a:avLst/>
          </a:prstGeom>
          <a:ln w="12700">
            <a:miter lim="400000"/>
          </a:ln>
        </p:spPr>
      </p:pic>
      <p:pic>
        <p:nvPicPr>
          <p:cNvPr id="644" name="pasted-image.pdf" descr="pasted-image.pdf"/>
          <p:cNvPicPr>
            <a:picLocks noChangeAspect="1"/>
          </p:cNvPicPr>
          <p:nvPr/>
        </p:nvPicPr>
        <p:blipFill>
          <a:blip r:embed="rId3">
            <a:extLst/>
          </a:blip>
          <a:stretch>
            <a:fillRect/>
          </a:stretch>
        </p:blipFill>
        <p:spPr>
          <a:xfrm>
            <a:off x="10769600" y="5346700"/>
            <a:ext cx="2832520" cy="2513169"/>
          </a:xfrm>
          <a:prstGeom prst="rect">
            <a:avLst/>
          </a:prstGeom>
          <a:ln w="12700">
            <a:miter lim="400000"/>
          </a:ln>
        </p:spPr>
      </p:pic>
      <p:pic>
        <p:nvPicPr>
          <p:cNvPr id="645" name="pasted-image.pdf" descr="pasted-image.pdf"/>
          <p:cNvPicPr>
            <a:picLocks noChangeAspect="1"/>
          </p:cNvPicPr>
          <p:nvPr/>
        </p:nvPicPr>
        <p:blipFill>
          <a:blip r:embed="rId4">
            <a:extLst/>
          </a:blip>
          <a:stretch>
            <a:fillRect/>
          </a:stretch>
        </p:blipFill>
        <p:spPr>
          <a:xfrm>
            <a:off x="15486122" y="5196405"/>
            <a:ext cx="2376489" cy="2684172"/>
          </a:xfrm>
          <a:prstGeom prst="rect">
            <a:avLst/>
          </a:prstGeom>
          <a:ln w="12700">
            <a:miter lim="400000"/>
          </a:ln>
        </p:spPr>
      </p:pic>
      <p:pic>
        <p:nvPicPr>
          <p:cNvPr id="646" name="pasted-image.pdf" descr="pasted-image.pdf"/>
          <p:cNvPicPr>
            <a:picLocks noChangeAspect="1"/>
          </p:cNvPicPr>
          <p:nvPr/>
        </p:nvPicPr>
        <p:blipFill>
          <a:blip r:embed="rId5">
            <a:extLst/>
          </a:blip>
          <a:stretch>
            <a:fillRect/>
          </a:stretch>
        </p:blipFill>
        <p:spPr>
          <a:xfrm>
            <a:off x="19821836" y="5079234"/>
            <a:ext cx="2663636" cy="2654301"/>
          </a:xfrm>
          <a:prstGeom prst="rect">
            <a:avLst/>
          </a:prstGeom>
          <a:ln w="12700">
            <a:miter lim="400000"/>
          </a:ln>
        </p:spPr>
      </p:pic>
      <p:pic>
        <p:nvPicPr>
          <p:cNvPr id="647" name="pasted-image.pdf" descr="pasted-image.pdf"/>
          <p:cNvPicPr>
            <a:picLocks noChangeAspect="1"/>
          </p:cNvPicPr>
          <p:nvPr/>
        </p:nvPicPr>
        <p:blipFill>
          <a:blip r:embed="rId6">
            <a:extLst/>
          </a:blip>
          <a:stretch>
            <a:fillRect/>
          </a:stretch>
        </p:blipFill>
        <p:spPr>
          <a:xfrm>
            <a:off x="6807474" y="5282434"/>
            <a:ext cx="1929105" cy="2518481"/>
          </a:xfrm>
          <a:prstGeom prst="rect">
            <a:avLst/>
          </a:prstGeom>
          <a:ln w="12700">
            <a:miter lim="400000"/>
          </a:ln>
        </p:spPr>
      </p:pic>
      <p:sp>
        <p:nvSpPr>
          <p:cNvPr id="64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Atlassian Programs_ShipIt_With # Option">
    <p:bg>
      <p:bgPr>
        <a:solidFill>
          <a:srgbClr val="FFFFFF"/>
        </a:solidFill>
        <a:effectLst/>
      </p:bgPr>
    </p:bg>
    <p:spTree>
      <p:nvGrpSpPr>
        <p:cNvPr id="1" name=""/>
        <p:cNvGrpSpPr/>
        <p:nvPr/>
      </p:nvGrpSpPr>
      <p:grpSpPr>
        <a:xfrm>
          <a:off x="0" y="0"/>
          <a:ext cx="0" cy="0"/>
          <a:chOff x="0" y="0"/>
          <a:chExt cx="0" cy="0"/>
        </a:xfrm>
      </p:grpSpPr>
      <p:sp>
        <p:nvSpPr>
          <p:cNvPr id="655" name="go/shipit-#"/>
          <p:cNvSpPr>
            <a:spLocks noGrp="1"/>
          </p:cNvSpPr>
          <p:nvPr>
            <p:ph type="body" sz="quarter" idx="13"/>
          </p:nvPr>
        </p:nvSpPr>
        <p:spPr>
          <a:xfrm>
            <a:off x="9508172" y="9718888"/>
            <a:ext cx="5367656" cy="1425576"/>
          </a:xfrm>
          <a:prstGeom prst="rect">
            <a:avLst/>
          </a:prstGeom>
        </p:spPr>
        <p:txBody>
          <a:bodyPr wrap="none" lIns="71437" tIns="71437" rIns="71437" bIns="71437" anchor="t">
            <a:spAutoFit/>
          </a:bodyPr>
          <a:lstStyle>
            <a:lvl1pPr marL="0" indent="0" defTabSz="825500">
              <a:spcBef>
                <a:spcPts val="1500"/>
              </a:spcBef>
              <a:buSzTx/>
              <a:buNone/>
              <a:defRPr sz="8000" spc="-79">
                <a:solidFill>
                  <a:srgbClr val="253858"/>
                </a:solidFill>
              </a:defRPr>
            </a:lvl1pPr>
          </a:lstStyle>
          <a:p>
            <a:r>
              <a:t>go/shipit-#</a:t>
            </a:r>
          </a:p>
        </p:txBody>
      </p:sp>
      <p:pic>
        <p:nvPicPr>
          <p:cNvPr id="656" name="pasted-image.pdf" descr="pasted-image.pdf"/>
          <p:cNvPicPr>
            <a:picLocks noChangeAspect="1"/>
          </p:cNvPicPr>
          <p:nvPr/>
        </p:nvPicPr>
        <p:blipFill>
          <a:blip r:embed="rId2">
            <a:extLst/>
          </a:blip>
          <a:stretch>
            <a:fillRect/>
          </a:stretch>
        </p:blipFill>
        <p:spPr>
          <a:xfrm>
            <a:off x="8926698" y="2333056"/>
            <a:ext cx="6530605" cy="6783873"/>
          </a:xfrm>
          <a:prstGeom prst="rect">
            <a:avLst/>
          </a:prstGeom>
          <a:ln w="12700">
            <a:miter lim="400000"/>
          </a:ln>
        </p:spPr>
      </p:pic>
      <p:sp>
        <p:nvSpPr>
          <p:cNvPr id="65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Atlassian Programs_ShipIt">
    <p:bg>
      <p:bgPr>
        <a:solidFill>
          <a:srgbClr val="FFFFFF"/>
        </a:solidFill>
        <a:effectLst/>
      </p:bgPr>
    </p:bg>
    <p:spTree>
      <p:nvGrpSpPr>
        <p:cNvPr id="1" name=""/>
        <p:cNvGrpSpPr/>
        <p:nvPr/>
      </p:nvGrpSpPr>
      <p:grpSpPr>
        <a:xfrm>
          <a:off x="0" y="0"/>
          <a:ext cx="0" cy="0"/>
          <a:chOff x="0" y="0"/>
          <a:chExt cx="0" cy="0"/>
        </a:xfrm>
      </p:grpSpPr>
      <p:sp>
        <p:nvSpPr>
          <p:cNvPr id="664" name="ShipIt…"/>
          <p:cNvSpPr/>
          <p:nvPr/>
        </p:nvSpPr>
        <p:spPr>
          <a:xfrm>
            <a:off x="12190321" y="4324153"/>
            <a:ext cx="10417562" cy="389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1500"/>
              </a:spcBef>
              <a:defRPr sz="8000" b="1" spc="-79">
                <a:solidFill>
                  <a:srgbClr val="253858"/>
                </a:solidFill>
              </a:defRPr>
            </a:pPr>
            <a:r>
              <a:t>ShipIt</a:t>
            </a:r>
          </a:p>
          <a:p>
            <a:r>
              <a:t>24 hours to innovate. </a:t>
            </a:r>
            <a:br/>
            <a:r>
              <a:t>It’s like 20% time. </a:t>
            </a:r>
            <a:br/>
            <a:r>
              <a:t>On steroids.</a:t>
            </a:r>
          </a:p>
        </p:txBody>
      </p:sp>
      <p:pic>
        <p:nvPicPr>
          <p:cNvPr id="665" name="pasted-image.pdf" descr="pasted-image.pdf"/>
          <p:cNvPicPr>
            <a:picLocks noChangeAspect="1"/>
          </p:cNvPicPr>
          <p:nvPr/>
        </p:nvPicPr>
        <p:blipFill>
          <a:blip r:embed="rId2">
            <a:extLst/>
          </a:blip>
          <a:stretch>
            <a:fillRect/>
          </a:stretch>
        </p:blipFill>
        <p:spPr>
          <a:xfrm>
            <a:off x="5046217" y="3589284"/>
            <a:ext cx="6043077" cy="6277438"/>
          </a:xfrm>
          <a:prstGeom prst="rect">
            <a:avLst/>
          </a:prstGeom>
          <a:ln w="12700">
            <a:miter lim="400000"/>
          </a:ln>
        </p:spPr>
      </p:pic>
      <p:sp>
        <p:nvSpPr>
          <p:cNvPr id="66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Atlassian Programs_Foundation">
    <p:bg>
      <p:bgPr>
        <a:solidFill>
          <a:srgbClr val="FFFFFF"/>
        </a:solidFill>
        <a:effectLst/>
      </p:bgPr>
    </p:bg>
    <p:spTree>
      <p:nvGrpSpPr>
        <p:cNvPr id="1" name=""/>
        <p:cNvGrpSpPr/>
        <p:nvPr/>
      </p:nvGrpSpPr>
      <p:grpSpPr>
        <a:xfrm>
          <a:off x="0" y="0"/>
          <a:ext cx="0" cy="0"/>
          <a:chOff x="0" y="0"/>
          <a:chExt cx="0" cy="0"/>
        </a:xfrm>
      </p:grpSpPr>
      <p:sp>
        <p:nvSpPr>
          <p:cNvPr id="673" name="Foundation…"/>
          <p:cNvSpPr/>
          <p:nvPr/>
        </p:nvSpPr>
        <p:spPr>
          <a:xfrm>
            <a:off x="12190321" y="4324153"/>
            <a:ext cx="9068198" cy="389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1500"/>
              </a:spcBef>
              <a:defRPr sz="8000" b="1" spc="-79">
                <a:solidFill>
                  <a:srgbClr val="253858"/>
                </a:solidFill>
              </a:defRPr>
            </a:pPr>
            <a:r>
              <a:t>Foundation</a:t>
            </a:r>
          </a:p>
          <a:p>
            <a:r>
              <a:t>We created the Atlassian Foundation with the vision of helping make the world better.</a:t>
            </a:r>
          </a:p>
        </p:txBody>
      </p:sp>
      <p:pic>
        <p:nvPicPr>
          <p:cNvPr id="674" name="pasted-image.pdf" descr="pasted-image.pdf"/>
          <p:cNvPicPr>
            <a:picLocks noChangeAspect="1"/>
          </p:cNvPicPr>
          <p:nvPr/>
        </p:nvPicPr>
        <p:blipFill>
          <a:blip r:embed="rId2">
            <a:extLst/>
          </a:blip>
          <a:stretch>
            <a:fillRect/>
          </a:stretch>
        </p:blipFill>
        <p:spPr>
          <a:xfrm>
            <a:off x="5141913" y="3928898"/>
            <a:ext cx="5858204" cy="5858204"/>
          </a:xfrm>
          <a:prstGeom prst="rect">
            <a:avLst/>
          </a:prstGeom>
          <a:ln w="12700">
            <a:miter lim="400000"/>
          </a:ln>
        </p:spPr>
      </p:pic>
      <p:sp>
        <p:nvSpPr>
          <p:cNvPr id="67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Atlassian Programs_Pledge 1%">
    <p:bg>
      <p:bgPr>
        <a:solidFill>
          <a:srgbClr val="FFFFFF"/>
        </a:solidFill>
        <a:effectLst/>
      </p:bgPr>
    </p:bg>
    <p:spTree>
      <p:nvGrpSpPr>
        <p:cNvPr id="1" name=""/>
        <p:cNvGrpSpPr/>
        <p:nvPr/>
      </p:nvGrpSpPr>
      <p:grpSpPr>
        <a:xfrm>
          <a:off x="0" y="0"/>
          <a:ext cx="0" cy="0"/>
          <a:chOff x="0" y="0"/>
          <a:chExt cx="0" cy="0"/>
        </a:xfrm>
      </p:grpSpPr>
      <p:sp>
        <p:nvSpPr>
          <p:cNvPr id="682" name="Giving Back…"/>
          <p:cNvSpPr/>
          <p:nvPr/>
        </p:nvSpPr>
        <p:spPr>
          <a:xfrm>
            <a:off x="12190321" y="4324153"/>
            <a:ext cx="9068198" cy="467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1500"/>
              </a:spcBef>
              <a:defRPr sz="8000" b="1" spc="-79">
                <a:solidFill>
                  <a:srgbClr val="253858"/>
                </a:solidFill>
              </a:defRPr>
            </a:pPr>
            <a:r>
              <a:t>Giving Back</a:t>
            </a:r>
          </a:p>
          <a:p>
            <a:r>
              <a:t>As a company, we contribute 1% of annual profits, 1% of employee time, and 1% of company equity to the foundation.</a:t>
            </a:r>
          </a:p>
        </p:txBody>
      </p:sp>
      <p:grpSp>
        <p:nvGrpSpPr>
          <p:cNvPr id="686" name="Group"/>
          <p:cNvGrpSpPr/>
          <p:nvPr/>
        </p:nvGrpSpPr>
        <p:grpSpPr>
          <a:xfrm>
            <a:off x="5105564" y="3879137"/>
            <a:ext cx="5938238" cy="5903912"/>
            <a:chOff x="0" y="0"/>
            <a:chExt cx="5938236" cy="5903910"/>
          </a:xfrm>
        </p:grpSpPr>
        <p:pic>
          <p:nvPicPr>
            <p:cNvPr id="683" name="pasted-image.pdf" descr="pasted-image.pdf"/>
            <p:cNvPicPr>
              <a:picLocks noChangeAspect="1"/>
            </p:cNvPicPr>
            <p:nvPr/>
          </p:nvPicPr>
          <p:blipFill>
            <a:blip r:embed="rId2">
              <a:extLst/>
            </a:blip>
            <a:srcRect l="53452"/>
            <a:stretch>
              <a:fillRect/>
            </a:stretch>
          </p:blipFill>
          <p:spPr>
            <a:xfrm>
              <a:off x="0" y="0"/>
              <a:ext cx="5938237" cy="5903911"/>
            </a:xfrm>
            <a:prstGeom prst="rect">
              <a:avLst/>
            </a:prstGeom>
            <a:ln w="12700" cap="flat">
              <a:noFill/>
              <a:miter lim="400000"/>
            </a:ln>
            <a:effectLst/>
          </p:spPr>
        </p:pic>
        <p:sp>
          <p:nvSpPr>
            <p:cNvPr id="684" name="Rectangle"/>
            <p:cNvSpPr/>
            <p:nvPr/>
          </p:nvSpPr>
          <p:spPr>
            <a:xfrm>
              <a:off x="1481748" y="1385949"/>
              <a:ext cx="2990979" cy="2674407"/>
            </a:xfrm>
            <a:prstGeom prst="rect">
              <a:avLst/>
            </a:prstGeom>
            <a:solidFill>
              <a:srgbClr val="FFFFFF"/>
            </a:solidFill>
            <a:ln w="12700" cap="flat">
              <a:noFill/>
              <a:miter lim="400000"/>
            </a:ln>
            <a:effectLst/>
          </p:spPr>
          <p:txBody>
            <a:bodyPr wrap="square" lIns="50800" tIns="50800" rIns="50800" bIns="50800" numCol="1" anchor="ctr">
              <a:noAutofit/>
            </a:bodyPr>
            <a:lstStyle/>
            <a:p>
              <a:pPr algn="ctr">
                <a:defRPr sz="3600" spc="0">
                  <a:solidFill>
                    <a:srgbClr val="FFFFFF"/>
                  </a:solidFill>
                  <a:latin typeface="Helvetica Light"/>
                  <a:ea typeface="Helvetica Light"/>
                  <a:cs typeface="Helvetica Light"/>
                  <a:sym typeface="Helvetica Light"/>
                </a:defRPr>
              </a:pPr>
              <a:endParaRPr/>
            </a:p>
          </p:txBody>
        </p:sp>
        <p:pic>
          <p:nvPicPr>
            <p:cNvPr id="685" name="CFB-0241-1-Logo.pdf" descr="CFB-0241-1-Logo.pdf"/>
            <p:cNvPicPr>
              <a:picLocks noChangeAspect="1"/>
            </p:cNvPicPr>
            <p:nvPr/>
          </p:nvPicPr>
          <p:blipFill>
            <a:blip r:embed="rId3">
              <a:extLst/>
            </a:blip>
            <a:stretch>
              <a:fillRect/>
            </a:stretch>
          </p:blipFill>
          <p:spPr>
            <a:xfrm>
              <a:off x="1634603" y="1537282"/>
              <a:ext cx="2685269" cy="2421864"/>
            </a:xfrm>
            <a:prstGeom prst="rect">
              <a:avLst/>
            </a:prstGeom>
            <a:ln w="12700" cap="flat">
              <a:noFill/>
              <a:miter lim="400000"/>
            </a:ln>
            <a:effectLst/>
          </p:spPr>
        </p:pic>
      </p:grpSp>
      <p:sp>
        <p:nvSpPr>
          <p:cNvPr id="68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Confidential to Atlassians">
    <p:bg>
      <p:bgPr>
        <a:solidFill>
          <a:srgbClr val="FFFFFF"/>
        </a:solidFill>
        <a:effectLst/>
      </p:bgPr>
    </p:bg>
    <p:spTree>
      <p:nvGrpSpPr>
        <p:cNvPr id="1" name=""/>
        <p:cNvGrpSpPr/>
        <p:nvPr/>
      </p:nvGrpSpPr>
      <p:grpSpPr>
        <a:xfrm>
          <a:off x="0" y="0"/>
          <a:ext cx="0" cy="0"/>
          <a:chOff x="0" y="0"/>
          <a:chExt cx="0" cy="0"/>
        </a:xfrm>
      </p:grpSpPr>
      <p:sp>
        <p:nvSpPr>
          <p:cNvPr id="694" name="Confidential…"/>
          <p:cNvSpPr/>
          <p:nvPr/>
        </p:nvSpPr>
        <p:spPr>
          <a:xfrm>
            <a:off x="12190321" y="4324153"/>
            <a:ext cx="10417562" cy="2349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1500"/>
              </a:spcBef>
              <a:defRPr sz="8000" b="1" spc="-79">
                <a:solidFill>
                  <a:srgbClr val="253858"/>
                </a:solidFill>
              </a:defRPr>
            </a:pPr>
            <a:r>
              <a:t>Confidential</a:t>
            </a:r>
          </a:p>
          <a:p>
            <a:r>
              <a:t>No tweets, photos, etc.</a:t>
            </a:r>
          </a:p>
        </p:txBody>
      </p:sp>
      <p:pic>
        <p:nvPicPr>
          <p:cNvPr id="695" name="pasted-image.pdf" descr="pasted-image.pdf"/>
          <p:cNvPicPr>
            <a:picLocks noChangeAspect="1"/>
          </p:cNvPicPr>
          <p:nvPr/>
        </p:nvPicPr>
        <p:blipFill>
          <a:blip r:embed="rId2">
            <a:extLst/>
          </a:blip>
          <a:stretch>
            <a:fillRect/>
          </a:stretch>
        </p:blipFill>
        <p:spPr>
          <a:xfrm>
            <a:off x="5141929" y="3932173"/>
            <a:ext cx="5851653" cy="5851654"/>
          </a:xfrm>
          <a:prstGeom prst="rect">
            <a:avLst/>
          </a:prstGeom>
          <a:ln w="12700">
            <a:miter lim="400000"/>
          </a:ln>
        </p:spPr>
      </p:pic>
      <p:sp>
        <p:nvSpPr>
          <p:cNvPr id="69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Confidential Bar Use Example">
    <p:bg>
      <p:bgPr>
        <a:solidFill>
          <a:srgbClr val="FFFFFF"/>
        </a:solidFill>
        <a:effectLst/>
      </p:bgPr>
    </p:bg>
    <p:spTree>
      <p:nvGrpSpPr>
        <p:cNvPr id="1" name=""/>
        <p:cNvGrpSpPr/>
        <p:nvPr/>
      </p:nvGrpSpPr>
      <p:grpSpPr>
        <a:xfrm>
          <a:off x="0" y="0"/>
          <a:ext cx="0" cy="0"/>
          <a:chOff x="0" y="0"/>
          <a:chExt cx="0" cy="0"/>
        </a:xfrm>
      </p:grpSpPr>
      <p:sp>
        <p:nvSpPr>
          <p:cNvPr id="703" name="Rectangle"/>
          <p:cNvSpPr/>
          <p:nvPr/>
        </p:nvSpPr>
        <p:spPr>
          <a:xfrm>
            <a:off x="6347294" y="0"/>
            <a:ext cx="18036706" cy="13716001"/>
          </a:xfrm>
          <a:prstGeom prst="rect">
            <a:avLst/>
          </a:prstGeom>
          <a:solidFill>
            <a:srgbClr val="091E42"/>
          </a:solidFill>
          <a:ln w="12700">
            <a:miter lim="400000"/>
          </a:ln>
        </p:spPr>
        <p:txBody>
          <a:bodyPr lIns="50800" tIns="50800" rIns="50800" bIns="50800" anchor="ctr"/>
          <a:lstStyle/>
          <a:p>
            <a:pPr>
              <a:defRPr sz="3600" spc="-36">
                <a:solidFill>
                  <a:schemeClr val="accent3">
                    <a:hueOff val="10341877"/>
                    <a:satOff val="-14884"/>
                    <a:lumOff val="-32266"/>
                  </a:schemeClr>
                </a:solidFill>
              </a:defRPr>
            </a:pPr>
            <a:endParaRPr/>
          </a:p>
        </p:txBody>
      </p:sp>
      <p:sp>
        <p:nvSpPr>
          <p:cNvPr id="704" name="Square"/>
          <p:cNvSpPr/>
          <p:nvPr/>
        </p:nvSpPr>
        <p:spPr>
          <a:xfrm rot="18900000">
            <a:off x="6016374" y="3239623"/>
            <a:ext cx="661841" cy="661841"/>
          </a:xfrm>
          <a:prstGeom prst="rect">
            <a:avLst/>
          </a:prstGeom>
          <a:solidFill>
            <a:srgbClr val="FFFFFF"/>
          </a:solidFill>
          <a:ln w="12700">
            <a:miter lim="400000"/>
          </a:ln>
        </p:spPr>
        <p:txBody>
          <a:bodyPr lIns="50800" tIns="50800" rIns="50800" bIns="50800" anchor="ctr"/>
          <a:lstStyle/>
          <a:p>
            <a:pPr algn="ctr">
              <a:defRPr sz="3200" spc="0">
                <a:solidFill>
                  <a:schemeClr val="accent1">
                    <a:hueOff val="-417200"/>
                    <a:satOff val="-79665"/>
                    <a:lumOff val="48516"/>
                  </a:schemeClr>
                </a:solidFill>
                <a:latin typeface="Helvetica Light"/>
                <a:ea typeface="Helvetica Light"/>
                <a:cs typeface="Helvetica Light"/>
                <a:sym typeface="Helvetica Light"/>
              </a:defRPr>
            </a:pPr>
            <a:endParaRPr/>
          </a:p>
        </p:txBody>
      </p:sp>
      <p:sp>
        <p:nvSpPr>
          <p:cNvPr id="705" name="We’re really stealth…"/>
          <p:cNvSpPr/>
          <p:nvPr/>
        </p:nvSpPr>
        <p:spPr>
          <a:xfrm>
            <a:off x="8697486" y="2287578"/>
            <a:ext cx="13716001" cy="261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6000" b="1" spc="-59">
                <a:solidFill>
                  <a:srgbClr val="FFFFFF"/>
                </a:solidFill>
              </a:defRPr>
            </a:pPr>
            <a:r>
              <a:t>We’re really stealth</a:t>
            </a:r>
          </a:p>
          <a:p>
            <a:pPr>
              <a:defRPr>
                <a:solidFill>
                  <a:srgbClr val="FFFFFF"/>
                </a:solidFill>
              </a:defRPr>
            </a:pPr>
            <a:r>
              <a:t>Sometimes we have super cool, secret agent-y things going on here at Atlassian.</a:t>
            </a:r>
          </a:p>
        </p:txBody>
      </p:sp>
      <p:sp>
        <p:nvSpPr>
          <p:cNvPr id="706" name="The red bar isn’t locked on this slide…"/>
          <p:cNvSpPr/>
          <p:nvPr/>
        </p:nvSpPr>
        <p:spPr>
          <a:xfrm>
            <a:off x="8697486" y="5841760"/>
            <a:ext cx="13716001" cy="261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6000" b="1" spc="-59">
                <a:solidFill>
                  <a:srgbClr val="FFFFFF"/>
                </a:solidFill>
              </a:defRPr>
            </a:pPr>
            <a:r>
              <a:t>The red bar isn’t locked on this slide</a:t>
            </a:r>
          </a:p>
          <a:p>
            <a:pPr>
              <a:defRPr>
                <a:solidFill>
                  <a:srgbClr val="FFFFFF"/>
                </a:solidFill>
              </a:defRPr>
            </a:pPr>
            <a:r>
              <a:t>Grab the red bar above and place it over any of your slides that you need to mark as confidential.</a:t>
            </a:r>
          </a:p>
        </p:txBody>
      </p:sp>
      <p:sp>
        <p:nvSpPr>
          <p:cNvPr id="707" name="Placement…"/>
          <p:cNvSpPr/>
          <p:nvPr/>
        </p:nvSpPr>
        <p:spPr>
          <a:xfrm>
            <a:off x="8697486" y="9392962"/>
            <a:ext cx="13716001" cy="261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6000" b="1" spc="-59">
                <a:solidFill>
                  <a:srgbClr val="FFFFFF"/>
                </a:solidFill>
              </a:defRPr>
            </a:pPr>
            <a:r>
              <a:t>Placement</a:t>
            </a:r>
          </a:p>
          <a:p>
            <a:pPr>
              <a:defRPr>
                <a:solidFill>
                  <a:srgbClr val="FFFFFF"/>
                </a:solidFill>
              </a:defRPr>
            </a:pPr>
            <a:r>
              <a:t>You can also put it on the bottom of the slide if that suits your slide better. </a:t>
            </a:r>
          </a:p>
        </p:txBody>
      </p:sp>
      <p:pic>
        <p:nvPicPr>
          <p:cNvPr id="708" name="pasted-image.pdf" descr="pasted-image.pdf"/>
          <p:cNvPicPr>
            <a:picLocks noChangeAspect="1"/>
          </p:cNvPicPr>
          <p:nvPr/>
        </p:nvPicPr>
        <p:blipFill>
          <a:blip r:embed="rId2">
            <a:extLst/>
          </a:blip>
          <a:stretch>
            <a:fillRect/>
          </a:stretch>
        </p:blipFill>
        <p:spPr>
          <a:xfrm>
            <a:off x="2059725" y="2384274"/>
            <a:ext cx="2288426" cy="2372539"/>
          </a:xfrm>
          <a:prstGeom prst="rect">
            <a:avLst/>
          </a:prstGeom>
          <a:ln w="12700">
            <a:miter lim="400000"/>
          </a:ln>
        </p:spPr>
      </p:pic>
      <p:pic>
        <p:nvPicPr>
          <p:cNvPr id="709" name="pasted-image.pdf" descr="pasted-image.pdf"/>
          <p:cNvPicPr>
            <a:picLocks noChangeAspect="1"/>
          </p:cNvPicPr>
          <p:nvPr/>
        </p:nvPicPr>
        <p:blipFill>
          <a:blip r:embed="rId3">
            <a:extLst/>
          </a:blip>
          <a:stretch>
            <a:fillRect/>
          </a:stretch>
        </p:blipFill>
        <p:spPr>
          <a:xfrm>
            <a:off x="1838179" y="6076213"/>
            <a:ext cx="2731517" cy="2325574"/>
          </a:xfrm>
          <a:prstGeom prst="rect">
            <a:avLst/>
          </a:prstGeom>
          <a:ln w="12700">
            <a:miter lim="400000"/>
          </a:ln>
        </p:spPr>
      </p:pic>
      <p:sp>
        <p:nvSpPr>
          <p:cNvPr id="710" name="CONFIDENTIAL DO NOT SHARE"/>
          <p:cNvSpPr>
            <a:spLocks noGrp="1"/>
          </p:cNvSpPr>
          <p:nvPr>
            <p:ph type="body" sz="quarter" idx="13"/>
          </p:nvPr>
        </p:nvSpPr>
        <p:spPr>
          <a:xfrm>
            <a:off x="-1" y="0"/>
            <a:ext cx="24384001" cy="1518286"/>
          </a:xfrm>
          <a:prstGeom prst="rect">
            <a:avLst/>
          </a:prstGeom>
          <a:solidFill>
            <a:schemeClr val="accent5">
              <a:hueOff val="63380"/>
              <a:satOff val="-9054"/>
              <a:lumOff val="-13740"/>
            </a:schemeClr>
          </a:solidFill>
        </p:spPr>
        <p:txBody>
          <a:bodyPr>
            <a:noAutofit/>
          </a:bodyPr>
          <a:lstStyle/>
          <a:p>
            <a:pPr marL="0" indent="0" defTabSz="825500">
              <a:spcBef>
                <a:spcPts val="0"/>
              </a:spcBef>
              <a:buSzTx/>
              <a:buNone/>
              <a:defRPr sz="4800" b="0" cap="all" spc="144">
                <a:latin typeface="Circular Pro Black"/>
                <a:ea typeface="Circular Pro Black"/>
                <a:cs typeface="Circular Pro Black"/>
                <a:sym typeface="Circular Pro Black"/>
              </a:defRPr>
            </a:pPr>
            <a:r>
              <a:t>CONFIDENTIAL </a:t>
            </a:r>
            <a:r>
              <a:rPr>
                <a:latin typeface="+mn-lt"/>
                <a:ea typeface="+mn-ea"/>
                <a:cs typeface="+mn-cs"/>
                <a:sym typeface="Circular Pro"/>
              </a:rPr>
              <a:t>DO NOT SHARE</a:t>
            </a:r>
          </a:p>
        </p:txBody>
      </p:sp>
      <p:sp>
        <p:nvSpPr>
          <p:cNvPr id="711" name="Image"/>
          <p:cNvSpPr>
            <a:spLocks noGrp="1"/>
          </p:cNvSpPr>
          <p:nvPr>
            <p:ph type="pic" sz="quarter" idx="14"/>
          </p:nvPr>
        </p:nvSpPr>
        <p:spPr>
          <a:xfrm>
            <a:off x="1656790" y="9721187"/>
            <a:ext cx="3094313" cy="2404758"/>
          </a:xfrm>
          <a:prstGeom prst="rect">
            <a:avLst/>
          </a:prstGeom>
        </p:spPr>
        <p:txBody>
          <a:bodyPr lIns="91439" tIns="45719" rIns="91439" bIns="45719" anchor="t">
            <a:noAutofit/>
          </a:bodyPr>
          <a:lstStyle/>
          <a:p>
            <a:endParaRPr/>
          </a:p>
        </p:txBody>
      </p:sp>
      <p:sp>
        <p:nvSpPr>
          <p:cNvPr id="71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Introducing' Screenshot">
    <p:bg>
      <p:bgPr>
        <a:solidFill>
          <a:srgbClr val="FFFFFF"/>
        </a:solidFill>
        <a:effectLst/>
      </p:bgPr>
    </p:bg>
    <p:spTree>
      <p:nvGrpSpPr>
        <p:cNvPr id="1" name=""/>
        <p:cNvGrpSpPr/>
        <p:nvPr/>
      </p:nvGrpSpPr>
      <p:grpSpPr>
        <a:xfrm>
          <a:off x="0" y="0"/>
          <a:ext cx="0" cy="0"/>
          <a:chOff x="0" y="0"/>
          <a:chExt cx="0" cy="0"/>
        </a:xfrm>
      </p:grpSpPr>
      <p:pic>
        <p:nvPicPr>
          <p:cNvPr id="719" name="macOS-Sierra-Wallpaper-Macbook-Wallpaper.jpg" descr="macOS-Sierra-Wallpaper-Macbook-Wallpaper.jpg"/>
          <p:cNvPicPr>
            <a:picLocks noChangeAspect="1"/>
          </p:cNvPicPr>
          <p:nvPr/>
        </p:nvPicPr>
        <p:blipFill>
          <a:blip r:embed="rId2">
            <a:extLst/>
          </a:blip>
          <a:srcRect t="10272"/>
          <a:stretch>
            <a:fillRect/>
          </a:stretch>
        </p:blipFill>
        <p:spPr>
          <a:xfrm>
            <a:off x="-37033" y="0"/>
            <a:ext cx="24458066" cy="13716000"/>
          </a:xfrm>
          <a:prstGeom prst="rect">
            <a:avLst/>
          </a:prstGeom>
          <a:ln w="12700">
            <a:miter lim="400000"/>
          </a:ln>
        </p:spPr>
      </p:pic>
      <p:pic>
        <p:nvPicPr>
          <p:cNvPr id="720" name="Safari_chrome.png" descr="Safari_chrome.png"/>
          <p:cNvPicPr>
            <a:picLocks noChangeAspect="1"/>
          </p:cNvPicPr>
          <p:nvPr/>
        </p:nvPicPr>
        <p:blipFill>
          <a:blip r:embed="rId3">
            <a:extLst/>
          </a:blip>
          <a:srcRect b="40824"/>
          <a:stretch>
            <a:fillRect/>
          </a:stretch>
        </p:blipFill>
        <p:spPr>
          <a:xfrm>
            <a:off x="-99059" y="165662"/>
            <a:ext cx="24582118" cy="14088533"/>
          </a:xfrm>
          <a:prstGeom prst="rect">
            <a:avLst/>
          </a:prstGeom>
          <a:ln w="12700">
            <a:miter lim="400000"/>
          </a:ln>
        </p:spPr>
      </p:pic>
      <p:sp>
        <p:nvSpPr>
          <p:cNvPr id="721" name="Board + Dev Panel Stage2.png"/>
          <p:cNvSpPr>
            <a:spLocks noGrp="1"/>
          </p:cNvSpPr>
          <p:nvPr>
            <p:ph type="pic" idx="13"/>
          </p:nvPr>
        </p:nvSpPr>
        <p:spPr>
          <a:xfrm>
            <a:off x="1032403" y="1575326"/>
            <a:ext cx="22304325" cy="12178996"/>
          </a:xfrm>
          <a:prstGeom prst="rect">
            <a:avLst/>
          </a:prstGeom>
        </p:spPr>
        <p:txBody>
          <a:bodyPr lIns="91439" tIns="45719" rIns="91439" bIns="45719" anchor="t">
            <a:noAutofit/>
          </a:bodyPr>
          <a:lstStyle/>
          <a:p>
            <a:endParaRPr/>
          </a:p>
        </p:txBody>
      </p:sp>
      <p:sp>
        <p:nvSpPr>
          <p:cNvPr id="722" name="Rectangle"/>
          <p:cNvSpPr/>
          <p:nvPr/>
        </p:nvSpPr>
        <p:spPr>
          <a:xfrm>
            <a:off x="-1" y="0"/>
            <a:ext cx="24384001" cy="13716000"/>
          </a:xfrm>
          <a:prstGeom prst="rect">
            <a:avLst/>
          </a:prstGeom>
          <a:solidFill>
            <a:srgbClr val="091E42">
              <a:alpha val="95220"/>
            </a:srgbClr>
          </a:solidFill>
          <a:ln w="12700">
            <a:miter lim="400000"/>
          </a:ln>
        </p:spPr>
        <p:txBody>
          <a:bodyPr lIns="50800" tIns="50800" rIns="50800" bIns="50800" anchor="ctr"/>
          <a:lstStyle/>
          <a:p>
            <a:pPr>
              <a:defRPr sz="3600" spc="-36"/>
            </a:pPr>
            <a:endParaRPr/>
          </a:p>
        </p:txBody>
      </p:sp>
      <p:sp>
        <p:nvSpPr>
          <p:cNvPr id="723" name="Introducing…"/>
          <p:cNvSpPr>
            <a:spLocks noGrp="1"/>
          </p:cNvSpPr>
          <p:nvPr>
            <p:ph type="body" sz="quarter" idx="14"/>
          </p:nvPr>
        </p:nvSpPr>
        <p:spPr>
          <a:xfrm>
            <a:off x="7188157" y="4970136"/>
            <a:ext cx="9992869" cy="2159001"/>
          </a:xfrm>
          <a:prstGeom prst="rect">
            <a:avLst/>
          </a:prstGeom>
        </p:spPr>
        <p:txBody>
          <a:bodyPr wrap="none" anchor="t">
            <a:spAutoFit/>
          </a:bodyPr>
          <a:lstStyle/>
          <a:p>
            <a:pPr marL="0" indent="0" defTabSz="825500">
              <a:spcBef>
                <a:spcPts val="0"/>
              </a:spcBef>
              <a:buSzTx/>
              <a:buNone/>
              <a:defRPr sz="4800" b="0" spc="-48"/>
            </a:pPr>
            <a:r>
              <a:t>Introducing</a:t>
            </a:r>
          </a:p>
          <a:p>
            <a:pPr marL="0" indent="0" defTabSz="825500">
              <a:lnSpc>
                <a:spcPct val="90000"/>
              </a:lnSpc>
              <a:spcBef>
                <a:spcPts val="2500"/>
              </a:spcBef>
              <a:buSzTx/>
              <a:buNone/>
              <a:defRPr sz="8000" spc="-79"/>
            </a:pPr>
            <a:r>
              <a:t>Screenshot Intro Text</a:t>
            </a:r>
          </a:p>
        </p:txBody>
      </p:sp>
      <p:sp>
        <p:nvSpPr>
          <p:cNvPr id="72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Browser Window on OS Desktop">
    <p:bg>
      <p:bgPr>
        <a:solidFill>
          <a:srgbClr val="FFFFFF"/>
        </a:solidFill>
        <a:effectLst/>
      </p:bgPr>
    </p:bg>
    <p:spTree>
      <p:nvGrpSpPr>
        <p:cNvPr id="1" name=""/>
        <p:cNvGrpSpPr/>
        <p:nvPr/>
      </p:nvGrpSpPr>
      <p:grpSpPr>
        <a:xfrm>
          <a:off x="0" y="0"/>
          <a:ext cx="0" cy="0"/>
          <a:chOff x="0" y="0"/>
          <a:chExt cx="0" cy="0"/>
        </a:xfrm>
      </p:grpSpPr>
      <p:pic>
        <p:nvPicPr>
          <p:cNvPr id="731" name="macOS-Sierra-Wallpaper-Macbook-Wallpaper.jpg" descr="macOS-Sierra-Wallpaper-Macbook-Wallpaper.jpg"/>
          <p:cNvPicPr>
            <a:picLocks noChangeAspect="1"/>
          </p:cNvPicPr>
          <p:nvPr/>
        </p:nvPicPr>
        <p:blipFill>
          <a:blip r:embed="rId2">
            <a:extLst/>
          </a:blip>
          <a:srcRect t="10272"/>
          <a:stretch>
            <a:fillRect/>
          </a:stretch>
        </p:blipFill>
        <p:spPr>
          <a:xfrm>
            <a:off x="-37033" y="0"/>
            <a:ext cx="24458066" cy="13716000"/>
          </a:xfrm>
          <a:prstGeom prst="rect">
            <a:avLst/>
          </a:prstGeom>
          <a:ln w="12700">
            <a:miter lim="400000"/>
          </a:ln>
        </p:spPr>
      </p:pic>
      <p:pic>
        <p:nvPicPr>
          <p:cNvPr id="732" name="Safari_chrome.png" descr="Safari_chrome.png"/>
          <p:cNvPicPr>
            <a:picLocks noChangeAspect="1"/>
          </p:cNvPicPr>
          <p:nvPr/>
        </p:nvPicPr>
        <p:blipFill>
          <a:blip r:embed="rId3">
            <a:extLst/>
          </a:blip>
          <a:srcRect b="40824"/>
          <a:stretch>
            <a:fillRect/>
          </a:stretch>
        </p:blipFill>
        <p:spPr>
          <a:xfrm>
            <a:off x="-99059" y="165662"/>
            <a:ext cx="24582118" cy="14088533"/>
          </a:xfrm>
          <a:prstGeom prst="rect">
            <a:avLst/>
          </a:prstGeom>
          <a:ln w="12700">
            <a:miter lim="400000"/>
          </a:ln>
        </p:spPr>
      </p:pic>
      <p:sp>
        <p:nvSpPr>
          <p:cNvPr id="733" name="Board + Dev Panel Stage2.png"/>
          <p:cNvSpPr>
            <a:spLocks noGrp="1"/>
          </p:cNvSpPr>
          <p:nvPr>
            <p:ph type="pic" idx="13"/>
          </p:nvPr>
        </p:nvSpPr>
        <p:spPr>
          <a:xfrm>
            <a:off x="1032403" y="1575326"/>
            <a:ext cx="22304325" cy="12178996"/>
          </a:xfrm>
          <a:prstGeom prst="rect">
            <a:avLst/>
          </a:prstGeom>
        </p:spPr>
        <p:txBody>
          <a:bodyPr lIns="91439" tIns="45719" rIns="91439" bIns="45719" anchor="t">
            <a:noAutofit/>
          </a:bodyPr>
          <a:lstStyle/>
          <a:p>
            <a:endParaRPr/>
          </a:p>
        </p:txBody>
      </p:sp>
      <p:sp>
        <p:nvSpPr>
          <p:cNvPr id="73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Intro / Outro TEAM">
    <p:spTree>
      <p:nvGrpSpPr>
        <p:cNvPr id="1" name=""/>
        <p:cNvGrpSpPr/>
        <p:nvPr/>
      </p:nvGrpSpPr>
      <p:grpSpPr>
        <a:xfrm>
          <a:off x="0" y="0"/>
          <a:ext cx="0" cy="0"/>
          <a:chOff x="0" y="0"/>
          <a:chExt cx="0" cy="0"/>
        </a:xfrm>
      </p:grpSpPr>
      <p:sp>
        <p:nvSpPr>
          <p:cNvPr id="52" name="Talk Title"/>
          <p:cNvSpPr>
            <a:spLocks noGrp="1"/>
          </p:cNvSpPr>
          <p:nvPr>
            <p:ph type="body" sz="quarter" idx="13"/>
          </p:nvPr>
        </p:nvSpPr>
        <p:spPr>
          <a:xfrm>
            <a:off x="1777658" y="5396259"/>
            <a:ext cx="20828683" cy="2032001"/>
          </a:xfrm>
          <a:prstGeom prst="rect">
            <a:avLst/>
          </a:prstGeom>
        </p:spPr>
        <p:txBody>
          <a:bodyPr anchor="b">
            <a:spAutoFit/>
          </a:bodyPr>
          <a:lstStyle>
            <a:lvl1pPr marL="0" indent="0" defTabSz="825500">
              <a:spcBef>
                <a:spcPts val="0"/>
              </a:spcBef>
              <a:buSzTx/>
              <a:buNone/>
              <a:defRPr sz="12000" spc="-119"/>
            </a:lvl1pPr>
          </a:lstStyle>
          <a:p>
            <a:r>
              <a:t>Talk Title</a:t>
            </a:r>
          </a:p>
        </p:txBody>
      </p:sp>
      <p:sp>
        <p:nvSpPr>
          <p:cNvPr id="53" name="Subtitle"/>
          <p:cNvSpPr>
            <a:spLocks noGrp="1"/>
          </p:cNvSpPr>
          <p:nvPr>
            <p:ph type="body" sz="quarter" idx="14"/>
          </p:nvPr>
        </p:nvSpPr>
        <p:spPr>
          <a:xfrm>
            <a:off x="1777658" y="7367240"/>
            <a:ext cx="20828683" cy="876301"/>
          </a:xfrm>
          <a:prstGeom prst="rect">
            <a:avLst/>
          </a:prstGeom>
        </p:spPr>
        <p:txBody>
          <a:bodyPr anchor="t">
            <a:spAutoFit/>
          </a:bodyPr>
          <a:lstStyle>
            <a:lvl1pPr marL="0" indent="0" defTabSz="825500">
              <a:spcBef>
                <a:spcPts val="0"/>
              </a:spcBef>
              <a:buSzTx/>
              <a:buNone/>
              <a:defRPr sz="4800" b="0" spc="-48"/>
            </a:lvl1pPr>
          </a:lstStyle>
          <a:p>
            <a:r>
              <a:t>Subtitle</a:t>
            </a:r>
          </a:p>
        </p:txBody>
      </p:sp>
      <p:sp>
        <p:nvSpPr>
          <p:cNvPr id="54" name="pasted-image.tiff"/>
          <p:cNvSpPr>
            <a:spLocks noGrp="1"/>
          </p:cNvSpPr>
          <p:nvPr>
            <p:ph type="pic" sz="quarter" idx="15"/>
          </p:nvPr>
        </p:nvSpPr>
        <p:spPr>
          <a:xfrm>
            <a:off x="13848532" y="9701353"/>
            <a:ext cx="1547419" cy="1547420"/>
          </a:xfrm>
          <a:prstGeom prst="rect">
            <a:avLst/>
          </a:prstGeom>
        </p:spPr>
        <p:txBody>
          <a:bodyPr lIns="91439" tIns="45719" rIns="91439" bIns="45719" anchor="t">
            <a:noAutofit/>
          </a:bodyPr>
          <a:lstStyle/>
          <a:p>
            <a:endParaRPr/>
          </a:p>
        </p:txBody>
      </p:sp>
      <p:sp>
        <p:nvSpPr>
          <p:cNvPr id="55" name="pasted-image.tiff"/>
          <p:cNvSpPr>
            <a:spLocks noGrp="1"/>
          </p:cNvSpPr>
          <p:nvPr>
            <p:ph type="pic" sz="quarter" idx="16"/>
          </p:nvPr>
        </p:nvSpPr>
        <p:spPr>
          <a:xfrm>
            <a:off x="8988049" y="9701353"/>
            <a:ext cx="1547419" cy="1547420"/>
          </a:xfrm>
          <a:prstGeom prst="rect">
            <a:avLst/>
          </a:prstGeom>
        </p:spPr>
        <p:txBody>
          <a:bodyPr lIns="91439" tIns="45719" rIns="91439" bIns="45719" anchor="t">
            <a:noAutofit/>
          </a:bodyPr>
          <a:lstStyle/>
          <a:p>
            <a:endParaRPr/>
          </a:p>
        </p:txBody>
      </p:sp>
      <p:sp>
        <p:nvSpPr>
          <p:cNvPr id="56" name="pasted-image.tiff"/>
          <p:cNvSpPr>
            <a:spLocks noGrp="1"/>
          </p:cNvSpPr>
          <p:nvPr>
            <p:ph type="pic" sz="quarter" idx="17"/>
          </p:nvPr>
        </p:nvSpPr>
        <p:spPr>
          <a:xfrm>
            <a:off x="16278775" y="9701354"/>
            <a:ext cx="1547419" cy="1547419"/>
          </a:xfrm>
          <a:prstGeom prst="rect">
            <a:avLst/>
          </a:prstGeom>
        </p:spPr>
        <p:txBody>
          <a:bodyPr lIns="91439" tIns="45719" rIns="91439" bIns="45719" anchor="t">
            <a:noAutofit/>
          </a:bodyPr>
          <a:lstStyle/>
          <a:p>
            <a:endParaRPr/>
          </a:p>
        </p:txBody>
      </p:sp>
      <p:sp>
        <p:nvSpPr>
          <p:cNvPr id="57" name="pasted-image.tiff"/>
          <p:cNvSpPr>
            <a:spLocks noGrp="1"/>
          </p:cNvSpPr>
          <p:nvPr>
            <p:ph type="pic" sz="quarter" idx="18"/>
          </p:nvPr>
        </p:nvSpPr>
        <p:spPr>
          <a:xfrm>
            <a:off x="6557808" y="9701353"/>
            <a:ext cx="1547419" cy="1547420"/>
          </a:xfrm>
          <a:prstGeom prst="rect">
            <a:avLst/>
          </a:prstGeom>
        </p:spPr>
        <p:txBody>
          <a:bodyPr lIns="91439" tIns="45719" rIns="91439" bIns="45719" anchor="t">
            <a:noAutofit/>
          </a:bodyPr>
          <a:lstStyle/>
          <a:p>
            <a:endParaRPr/>
          </a:p>
        </p:txBody>
      </p:sp>
      <p:sp>
        <p:nvSpPr>
          <p:cNvPr id="58" name="pasted-image.tiff"/>
          <p:cNvSpPr>
            <a:spLocks noGrp="1"/>
          </p:cNvSpPr>
          <p:nvPr>
            <p:ph type="pic" sz="quarter" idx="19"/>
          </p:nvPr>
        </p:nvSpPr>
        <p:spPr>
          <a:xfrm>
            <a:off x="11418292" y="9701353"/>
            <a:ext cx="1547419" cy="1547420"/>
          </a:xfrm>
          <a:prstGeom prst="rect">
            <a:avLst/>
          </a:prstGeom>
        </p:spPr>
        <p:txBody>
          <a:bodyPr lIns="91439" tIns="45719" rIns="91439" bIns="45719" anchor="t">
            <a:noAutofit/>
          </a:bodyPr>
          <a:lstStyle/>
          <a:p>
            <a:endParaRPr/>
          </a:p>
        </p:txBody>
      </p:sp>
      <p:sp>
        <p:nvSpPr>
          <p:cNvPr id="59" name="The direct Team that works on this subject"/>
          <p:cNvSpPr>
            <a:spLocks noGrp="1"/>
          </p:cNvSpPr>
          <p:nvPr>
            <p:ph type="body" sz="quarter" idx="20"/>
          </p:nvPr>
        </p:nvSpPr>
        <p:spPr>
          <a:xfrm>
            <a:off x="3726656" y="11506881"/>
            <a:ext cx="16930688" cy="810420"/>
          </a:xfrm>
          <a:prstGeom prst="rect">
            <a:avLst/>
          </a:prstGeom>
        </p:spPr>
        <p:txBody>
          <a:bodyPr lIns="17859" tIns="17859" rIns="17859" bIns="17859" anchor="t">
            <a:spAutoFit/>
          </a:bodyPr>
          <a:lstStyle>
            <a:lvl1pPr marL="0" indent="0" defTabSz="825500">
              <a:spcBef>
                <a:spcPts val="0"/>
              </a:spcBef>
              <a:buSzTx/>
              <a:buNone/>
              <a:defRPr sz="4800" b="0" cap="all" spc="479" baseline="31999">
                <a:latin typeface="Circular Pro Black"/>
                <a:ea typeface="Circular Pro Black"/>
                <a:cs typeface="Circular Pro Black"/>
                <a:sym typeface="Circular Pro Black"/>
              </a:defRPr>
            </a:lvl1pPr>
          </a:lstStyle>
          <a:p>
            <a:r>
              <a:t>The direct Team that works on this subject</a:t>
            </a:r>
          </a:p>
        </p:txBody>
      </p:sp>
      <p:pic>
        <p:nvPicPr>
          <p:cNvPr id="60" name="pasted-image.pdf" descr="pasted-image.pdf"/>
          <p:cNvPicPr>
            <a:picLocks noChangeAspect="1"/>
          </p:cNvPicPr>
          <p:nvPr/>
        </p:nvPicPr>
        <p:blipFill>
          <a:blip r:embed="rId2">
            <a:extLst/>
          </a:blip>
          <a:stretch>
            <a:fillRect/>
          </a:stretch>
        </p:blipFill>
        <p:spPr>
          <a:xfrm>
            <a:off x="11567459" y="1874716"/>
            <a:ext cx="1249081" cy="1248450"/>
          </a:xfrm>
          <a:prstGeom prst="rect">
            <a:avLst/>
          </a:prstGeom>
          <a:ln w="12700">
            <a:miter lim="400000"/>
          </a:ln>
        </p:spPr>
      </p:pic>
      <p:sp>
        <p:nvSpPr>
          <p:cNvPr id="6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OS Desktop">
    <p:bg>
      <p:bgPr>
        <a:solidFill>
          <a:srgbClr val="FFFFFF"/>
        </a:solidFill>
        <a:effectLst/>
      </p:bgPr>
    </p:bg>
    <p:spTree>
      <p:nvGrpSpPr>
        <p:cNvPr id="1" name=""/>
        <p:cNvGrpSpPr/>
        <p:nvPr/>
      </p:nvGrpSpPr>
      <p:grpSpPr>
        <a:xfrm>
          <a:off x="0" y="0"/>
          <a:ext cx="0" cy="0"/>
          <a:chOff x="0" y="0"/>
          <a:chExt cx="0" cy="0"/>
        </a:xfrm>
      </p:grpSpPr>
      <p:pic>
        <p:nvPicPr>
          <p:cNvPr id="741" name="macOS-Sierra-Wallpaper-Macbook-Wallpaper.jpg" descr="macOS-Sierra-Wallpaper-Macbook-Wallpaper.jpg"/>
          <p:cNvPicPr>
            <a:picLocks noChangeAspect="1"/>
          </p:cNvPicPr>
          <p:nvPr/>
        </p:nvPicPr>
        <p:blipFill>
          <a:blip r:embed="rId2">
            <a:extLst/>
          </a:blip>
          <a:srcRect t="10272"/>
          <a:stretch>
            <a:fillRect/>
          </a:stretch>
        </p:blipFill>
        <p:spPr>
          <a:xfrm>
            <a:off x="-37033" y="0"/>
            <a:ext cx="24458066" cy="13716000"/>
          </a:xfrm>
          <a:prstGeom prst="rect">
            <a:avLst/>
          </a:prstGeom>
          <a:ln w="12700">
            <a:miter lim="400000"/>
          </a:ln>
        </p:spPr>
      </p:pic>
      <p:sp>
        <p:nvSpPr>
          <p:cNvPr id="74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Browser Window on OS Desktop_Call-out">
    <p:bg>
      <p:bgPr>
        <a:solidFill>
          <a:srgbClr val="FFFFFF"/>
        </a:solidFill>
        <a:effectLst/>
      </p:bgPr>
    </p:bg>
    <p:spTree>
      <p:nvGrpSpPr>
        <p:cNvPr id="1" name=""/>
        <p:cNvGrpSpPr/>
        <p:nvPr/>
      </p:nvGrpSpPr>
      <p:grpSpPr>
        <a:xfrm>
          <a:off x="0" y="0"/>
          <a:ext cx="0" cy="0"/>
          <a:chOff x="0" y="0"/>
          <a:chExt cx="0" cy="0"/>
        </a:xfrm>
      </p:grpSpPr>
      <p:pic>
        <p:nvPicPr>
          <p:cNvPr id="749" name="macOS-Sierra-Wallpaper-Macbook-Wallpaper.jpg" descr="macOS-Sierra-Wallpaper-Macbook-Wallpaper.jpg"/>
          <p:cNvPicPr>
            <a:picLocks noChangeAspect="1"/>
          </p:cNvPicPr>
          <p:nvPr/>
        </p:nvPicPr>
        <p:blipFill>
          <a:blip r:embed="rId2">
            <a:extLst/>
          </a:blip>
          <a:srcRect t="10272"/>
          <a:stretch>
            <a:fillRect/>
          </a:stretch>
        </p:blipFill>
        <p:spPr>
          <a:xfrm>
            <a:off x="-37033" y="0"/>
            <a:ext cx="24458066" cy="13716000"/>
          </a:xfrm>
          <a:prstGeom prst="rect">
            <a:avLst/>
          </a:prstGeom>
          <a:ln w="12700">
            <a:miter lim="400000"/>
          </a:ln>
        </p:spPr>
      </p:pic>
      <p:pic>
        <p:nvPicPr>
          <p:cNvPr id="750" name="Safari_chrome.png" descr="Safari_chrome.png"/>
          <p:cNvPicPr>
            <a:picLocks noChangeAspect="1"/>
          </p:cNvPicPr>
          <p:nvPr/>
        </p:nvPicPr>
        <p:blipFill>
          <a:blip r:embed="rId3">
            <a:extLst/>
          </a:blip>
          <a:srcRect b="43085"/>
          <a:stretch>
            <a:fillRect/>
          </a:stretch>
        </p:blipFill>
        <p:spPr>
          <a:xfrm>
            <a:off x="-99059" y="165662"/>
            <a:ext cx="24582118" cy="13550340"/>
          </a:xfrm>
          <a:prstGeom prst="rect">
            <a:avLst/>
          </a:prstGeom>
          <a:ln w="12700">
            <a:miter lim="400000"/>
          </a:ln>
        </p:spPr>
      </p:pic>
      <p:sp>
        <p:nvSpPr>
          <p:cNvPr id="751" name="Board + Dev Panel Stage2.png"/>
          <p:cNvSpPr>
            <a:spLocks noGrp="1"/>
          </p:cNvSpPr>
          <p:nvPr>
            <p:ph type="pic" idx="13"/>
          </p:nvPr>
        </p:nvSpPr>
        <p:spPr>
          <a:xfrm>
            <a:off x="1032403" y="1575326"/>
            <a:ext cx="22304325" cy="12178996"/>
          </a:xfrm>
          <a:prstGeom prst="rect">
            <a:avLst/>
          </a:prstGeom>
        </p:spPr>
        <p:txBody>
          <a:bodyPr lIns="91439" tIns="45719" rIns="91439" bIns="45719" anchor="t">
            <a:noAutofit/>
          </a:bodyPr>
          <a:lstStyle/>
          <a:p>
            <a:endParaRPr/>
          </a:p>
        </p:txBody>
      </p:sp>
      <p:sp>
        <p:nvSpPr>
          <p:cNvPr id="752" name="Rectangle"/>
          <p:cNvSpPr>
            <a:spLocks noGrp="1"/>
          </p:cNvSpPr>
          <p:nvPr>
            <p:ph type="body" idx="14"/>
          </p:nvPr>
        </p:nvSpPr>
        <p:spPr>
          <a:xfrm>
            <a:off x="1032403" y="1574800"/>
            <a:ext cx="22319194" cy="12178904"/>
          </a:xfrm>
          <a:prstGeom prst="rect">
            <a:avLst/>
          </a:prstGeom>
          <a:solidFill>
            <a:srgbClr val="091E42">
              <a:alpha val="90216"/>
            </a:srgbClr>
          </a:solidFill>
        </p:spPr>
        <p:txBody>
          <a:bodyPr>
            <a:noAutofit/>
          </a:bodyPr>
          <a:lstStyle/>
          <a:p>
            <a:pPr marL="0" indent="0" algn="l" defTabSz="825500">
              <a:spcBef>
                <a:spcPts val="0"/>
              </a:spcBef>
              <a:buSzTx/>
              <a:buNone/>
              <a:defRPr sz="3600" b="0" spc="-36">
                <a:solidFill>
                  <a:srgbClr val="091E42"/>
                </a:solidFill>
              </a:defRPr>
            </a:pPr>
            <a:endParaRPr/>
          </a:p>
        </p:txBody>
      </p:sp>
      <p:sp>
        <p:nvSpPr>
          <p:cNvPr id="753" name="Line"/>
          <p:cNvSpPr>
            <a:spLocks noGrp="1"/>
          </p:cNvSpPr>
          <p:nvPr>
            <p:ph type="body" sz="quarter" idx="15"/>
          </p:nvPr>
        </p:nvSpPr>
        <p:spPr>
          <a:xfrm>
            <a:off x="5346103" y="4280960"/>
            <a:ext cx="2162544" cy="1"/>
          </a:xfrm>
          <a:prstGeom prst="line">
            <a:avLst/>
          </a:prstGeom>
          <a:ln w="76200" cap="rnd">
            <a:solidFill>
              <a:srgbClr val="FFFFFF"/>
            </a:solidFill>
            <a:custDash>
              <a:ds d="100000" sp="200000"/>
            </a:custDash>
            <a:round/>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754" name="Creating a call-out…"/>
          <p:cNvSpPr>
            <a:spLocks noGrp="1"/>
          </p:cNvSpPr>
          <p:nvPr>
            <p:ph type="body" sz="quarter" idx="16"/>
          </p:nvPr>
        </p:nvSpPr>
        <p:spPr>
          <a:xfrm>
            <a:off x="7595197" y="3701067"/>
            <a:ext cx="7487222" cy="3403601"/>
          </a:xfrm>
          <a:prstGeom prst="rect">
            <a:avLst/>
          </a:prstGeom>
        </p:spPr>
        <p:txBody>
          <a:bodyPr anchor="t">
            <a:spAutoFit/>
          </a:bodyPr>
          <a:lstStyle/>
          <a:p>
            <a:pPr marL="0" indent="0" algn="l" defTabSz="825500">
              <a:spcBef>
                <a:spcPts val="0"/>
              </a:spcBef>
              <a:buSzTx/>
              <a:buNone/>
              <a:defRPr sz="6000" spc="-59"/>
            </a:pPr>
            <a:r>
              <a:t>Creating a call-out</a:t>
            </a:r>
          </a:p>
          <a:p>
            <a:pPr marL="0" indent="0" algn="l" defTabSz="825500">
              <a:spcBef>
                <a:spcPts val="0"/>
              </a:spcBef>
              <a:buSzTx/>
              <a:buNone/>
              <a:defRPr sz="3600" b="0" spc="-36"/>
            </a:pPr>
            <a:r>
              <a:t>Watch the tutorial in the Presentation Guidelines to learn how to create call-outs on screenshots within this template.</a:t>
            </a:r>
          </a:p>
        </p:txBody>
      </p:sp>
      <p:sp>
        <p:nvSpPr>
          <p:cNvPr id="75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Peek In_N900">
    <p:bg>
      <p:bgPr>
        <a:solidFill>
          <a:srgbClr val="091E42"/>
        </a:solidFill>
        <a:effectLst/>
      </p:bgPr>
    </p:bg>
    <p:spTree>
      <p:nvGrpSpPr>
        <p:cNvPr id="1" name=""/>
        <p:cNvGrpSpPr/>
        <p:nvPr/>
      </p:nvGrpSpPr>
      <p:grpSpPr>
        <a:xfrm>
          <a:off x="0" y="0"/>
          <a:ext cx="0" cy="0"/>
          <a:chOff x="0" y="0"/>
          <a:chExt cx="0" cy="0"/>
        </a:xfrm>
      </p:grpSpPr>
      <p:sp>
        <p:nvSpPr>
          <p:cNvPr id="762" name="Context"/>
          <p:cNvSpPr>
            <a:spLocks noGrp="1"/>
          </p:cNvSpPr>
          <p:nvPr>
            <p:ph type="body" sz="quarter" idx="13"/>
          </p:nvPr>
        </p:nvSpPr>
        <p:spPr>
          <a:xfrm>
            <a:off x="1698321" y="1016396"/>
            <a:ext cx="20830146" cy="876301"/>
          </a:xfrm>
          <a:prstGeom prst="rect">
            <a:avLst/>
          </a:prstGeom>
        </p:spPr>
        <p:txBody>
          <a:bodyPr anchor="t">
            <a:spAutoFit/>
          </a:bodyPr>
          <a:lstStyle>
            <a:lvl1pPr marL="0" indent="0" algn="l" defTabSz="825500">
              <a:spcBef>
                <a:spcPts val="0"/>
              </a:spcBef>
              <a:buSzTx/>
              <a:buNone/>
              <a:defRPr sz="4800" b="0" cap="all" spc="144">
                <a:latin typeface="Circular Pro Black"/>
                <a:ea typeface="Circular Pro Black"/>
                <a:cs typeface="Circular Pro Black"/>
                <a:sym typeface="Circular Pro Black"/>
              </a:defRPr>
            </a:lvl1pPr>
          </a:lstStyle>
          <a:p>
            <a:r>
              <a:t>Context</a:t>
            </a:r>
          </a:p>
        </p:txBody>
      </p:sp>
      <p:sp>
        <p:nvSpPr>
          <p:cNvPr id="763" name="Line"/>
          <p:cNvSpPr/>
          <p:nvPr/>
        </p:nvSpPr>
        <p:spPr>
          <a:xfrm>
            <a:off x="1775024" y="2544916"/>
            <a:ext cx="2541599" cy="1"/>
          </a:xfrm>
          <a:prstGeom prst="line">
            <a:avLst/>
          </a:prstGeom>
          <a:ln w="101600">
            <a:solidFill>
              <a:schemeClr val="accent2"/>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pic>
        <p:nvPicPr>
          <p:cNvPr id="764" name="Safari_chrome.png" descr="Safari_chrome.png"/>
          <p:cNvPicPr>
            <a:picLocks noChangeAspect="1"/>
          </p:cNvPicPr>
          <p:nvPr/>
        </p:nvPicPr>
        <p:blipFill>
          <a:blip r:embed="rId2">
            <a:extLst/>
          </a:blip>
          <a:srcRect b="43085"/>
          <a:stretch>
            <a:fillRect/>
          </a:stretch>
        </p:blipFill>
        <p:spPr>
          <a:xfrm>
            <a:off x="7068995" y="1807151"/>
            <a:ext cx="21781914" cy="12006790"/>
          </a:xfrm>
          <a:prstGeom prst="rect">
            <a:avLst/>
          </a:prstGeom>
          <a:ln w="12700">
            <a:miter lim="400000"/>
          </a:ln>
        </p:spPr>
      </p:pic>
      <p:sp>
        <p:nvSpPr>
          <p:cNvPr id="765" name="Board + Dev Panel Stage2.png"/>
          <p:cNvSpPr>
            <a:spLocks noGrp="1"/>
          </p:cNvSpPr>
          <p:nvPr>
            <p:ph type="pic" idx="14"/>
          </p:nvPr>
        </p:nvSpPr>
        <p:spPr>
          <a:xfrm>
            <a:off x="8071570" y="3056237"/>
            <a:ext cx="19763590" cy="10791661"/>
          </a:xfrm>
          <a:prstGeom prst="rect">
            <a:avLst/>
          </a:prstGeom>
        </p:spPr>
        <p:txBody>
          <a:bodyPr lIns="91439" tIns="45719" rIns="91439" bIns="45719" anchor="t">
            <a:noAutofit/>
          </a:bodyPr>
          <a:lstStyle/>
          <a:p>
            <a:endParaRPr/>
          </a:p>
        </p:txBody>
      </p:sp>
      <p:sp>
        <p:nvSpPr>
          <p:cNvPr id="766" name="Usage…"/>
          <p:cNvSpPr>
            <a:spLocks noGrp="1"/>
          </p:cNvSpPr>
          <p:nvPr>
            <p:ph type="body" sz="quarter" idx="15"/>
          </p:nvPr>
        </p:nvSpPr>
        <p:spPr>
          <a:xfrm>
            <a:off x="1779989" y="3305086"/>
            <a:ext cx="5085968" cy="2247901"/>
          </a:xfrm>
          <a:prstGeom prst="rect">
            <a:avLst/>
          </a:prstGeom>
        </p:spPr>
        <p:txBody>
          <a:bodyPr anchor="t">
            <a:spAutoFit/>
          </a:bodyPr>
          <a:lstStyle/>
          <a:p>
            <a:pPr marL="0" indent="0" algn="l" defTabSz="825500">
              <a:spcBef>
                <a:spcPts val="0"/>
              </a:spcBef>
              <a:buSzTx/>
              <a:buNone/>
              <a:defRPr sz="4800" spc="-48"/>
            </a:pPr>
            <a:r>
              <a:t>Usage</a:t>
            </a:r>
          </a:p>
          <a:p>
            <a:pPr marL="0" indent="0" algn="l" defTabSz="825500">
              <a:spcBef>
                <a:spcPts val="0"/>
              </a:spcBef>
              <a:buSzTx/>
              <a:buNone/>
              <a:defRPr sz="2800" b="0" spc="-28"/>
            </a:pPr>
            <a:r>
              <a:t>Use when referencing a site or program. Do not use if you need to show a full screenshot.</a:t>
            </a:r>
          </a:p>
        </p:txBody>
      </p:sp>
      <p:sp>
        <p:nvSpPr>
          <p:cNvPr id="767" name="No call-outs…"/>
          <p:cNvSpPr>
            <a:spLocks noGrp="1"/>
          </p:cNvSpPr>
          <p:nvPr>
            <p:ph type="body" sz="quarter" idx="16"/>
          </p:nvPr>
        </p:nvSpPr>
        <p:spPr>
          <a:xfrm>
            <a:off x="1779989" y="6418197"/>
            <a:ext cx="5085968" cy="2247901"/>
          </a:xfrm>
          <a:prstGeom prst="rect">
            <a:avLst/>
          </a:prstGeom>
        </p:spPr>
        <p:txBody>
          <a:bodyPr anchor="t">
            <a:spAutoFit/>
          </a:bodyPr>
          <a:lstStyle/>
          <a:p>
            <a:pPr marL="0" indent="0" algn="l" defTabSz="825500">
              <a:spcBef>
                <a:spcPts val="0"/>
              </a:spcBef>
              <a:buSzTx/>
              <a:buNone/>
              <a:defRPr sz="4800" spc="-48"/>
            </a:pPr>
            <a:r>
              <a:t>No call-outs</a:t>
            </a:r>
          </a:p>
          <a:p>
            <a:pPr marL="0" indent="0" algn="l" defTabSz="825500">
              <a:spcBef>
                <a:spcPts val="0"/>
              </a:spcBef>
              <a:buSzTx/>
              <a:buNone/>
              <a:defRPr sz="2800" b="0" spc="-28"/>
            </a:pPr>
            <a:r>
              <a:t>The dark background is not meant to be used when adding call-outs.</a:t>
            </a:r>
          </a:p>
        </p:txBody>
      </p:sp>
      <p:sp>
        <p:nvSpPr>
          <p:cNvPr id="768" name="Sizing…"/>
          <p:cNvSpPr>
            <a:spLocks noGrp="1"/>
          </p:cNvSpPr>
          <p:nvPr>
            <p:ph type="body" sz="quarter" idx="17"/>
          </p:nvPr>
        </p:nvSpPr>
        <p:spPr>
          <a:xfrm>
            <a:off x="1779989" y="9554715"/>
            <a:ext cx="5085968" cy="2247901"/>
          </a:xfrm>
          <a:prstGeom prst="rect">
            <a:avLst/>
          </a:prstGeom>
        </p:spPr>
        <p:txBody>
          <a:bodyPr anchor="t">
            <a:spAutoFit/>
          </a:bodyPr>
          <a:lstStyle/>
          <a:p>
            <a:pPr marL="0" indent="0" algn="l" defTabSz="825500">
              <a:spcBef>
                <a:spcPts val="0"/>
              </a:spcBef>
              <a:buSzTx/>
              <a:buNone/>
              <a:defRPr sz="4800" spc="-48"/>
            </a:pPr>
            <a:r>
              <a:t>Sizing</a:t>
            </a:r>
          </a:p>
          <a:p>
            <a:pPr marL="0" indent="0" algn="l" defTabSz="825500">
              <a:spcBef>
                <a:spcPts val="0"/>
              </a:spcBef>
              <a:buSzTx/>
              <a:buNone/>
              <a:defRPr sz="2800" b="0" spc="-28"/>
            </a:pPr>
            <a:r>
              <a:t>The area shown is not the full area of the screenshot. It will only show 1284(w)x840(h).</a:t>
            </a:r>
          </a:p>
        </p:txBody>
      </p:sp>
      <p:sp>
        <p:nvSpPr>
          <p:cNvPr id="76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Peek In_White_Call-outs">
    <p:bg>
      <p:bgPr>
        <a:solidFill>
          <a:srgbClr val="FFFFFF"/>
        </a:solidFill>
        <a:effectLst/>
      </p:bgPr>
    </p:bg>
    <p:spTree>
      <p:nvGrpSpPr>
        <p:cNvPr id="1" name=""/>
        <p:cNvGrpSpPr/>
        <p:nvPr/>
      </p:nvGrpSpPr>
      <p:grpSpPr>
        <a:xfrm>
          <a:off x="0" y="0"/>
          <a:ext cx="0" cy="0"/>
          <a:chOff x="0" y="0"/>
          <a:chExt cx="0" cy="0"/>
        </a:xfrm>
      </p:grpSpPr>
      <p:sp>
        <p:nvSpPr>
          <p:cNvPr id="776" name="Context"/>
          <p:cNvSpPr>
            <a:spLocks noGrp="1"/>
          </p:cNvSpPr>
          <p:nvPr>
            <p:ph type="body" sz="quarter" idx="13"/>
          </p:nvPr>
        </p:nvSpPr>
        <p:spPr>
          <a:xfrm>
            <a:off x="1698321" y="1016396"/>
            <a:ext cx="20828001" cy="876301"/>
          </a:xfrm>
          <a:prstGeom prst="rect">
            <a:avLst/>
          </a:prstGeom>
        </p:spPr>
        <p:txBody>
          <a:bodyPr anchor="t">
            <a:spAutoFit/>
          </a:bodyPr>
          <a:lstStyle>
            <a:lvl1pPr marL="0" indent="0" algn="l" defTabSz="825500">
              <a:spcBef>
                <a:spcPts val="0"/>
              </a:spcBef>
              <a:buSzTx/>
              <a:buNone/>
              <a:defRPr sz="4800" b="0" cap="all" spc="144">
                <a:solidFill>
                  <a:srgbClr val="0747A6"/>
                </a:solidFill>
                <a:latin typeface="Circular Pro Black"/>
                <a:ea typeface="Circular Pro Black"/>
                <a:cs typeface="Circular Pro Black"/>
                <a:sym typeface="Circular Pro Black"/>
              </a:defRPr>
            </a:lvl1pPr>
          </a:lstStyle>
          <a:p>
            <a:r>
              <a:t>Context</a:t>
            </a:r>
          </a:p>
        </p:txBody>
      </p:sp>
      <p:sp>
        <p:nvSpPr>
          <p:cNvPr id="777" name="Line"/>
          <p:cNvSpPr/>
          <p:nvPr/>
        </p:nvSpPr>
        <p:spPr>
          <a:xfrm>
            <a:off x="1775024" y="2544916"/>
            <a:ext cx="2541599" cy="1"/>
          </a:xfrm>
          <a:prstGeom prst="line">
            <a:avLst/>
          </a:prstGeom>
          <a:ln w="101600">
            <a:solidFill>
              <a:schemeClr val="accent3"/>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pic>
        <p:nvPicPr>
          <p:cNvPr id="778" name="Safari_chrome.png" descr="Safari_chrome.png"/>
          <p:cNvPicPr>
            <a:picLocks noChangeAspect="1"/>
          </p:cNvPicPr>
          <p:nvPr/>
        </p:nvPicPr>
        <p:blipFill>
          <a:blip r:embed="rId2">
            <a:extLst/>
          </a:blip>
          <a:srcRect b="43085"/>
          <a:stretch>
            <a:fillRect/>
          </a:stretch>
        </p:blipFill>
        <p:spPr>
          <a:xfrm>
            <a:off x="7068995" y="1807151"/>
            <a:ext cx="21781914" cy="12006790"/>
          </a:xfrm>
          <a:prstGeom prst="rect">
            <a:avLst/>
          </a:prstGeom>
          <a:ln w="12700">
            <a:miter lim="400000"/>
          </a:ln>
        </p:spPr>
      </p:pic>
      <p:sp>
        <p:nvSpPr>
          <p:cNvPr id="779" name="Board + Dev Panel Stage2.png"/>
          <p:cNvSpPr>
            <a:spLocks noGrp="1"/>
          </p:cNvSpPr>
          <p:nvPr>
            <p:ph type="pic" idx="14"/>
          </p:nvPr>
        </p:nvSpPr>
        <p:spPr>
          <a:xfrm>
            <a:off x="8071570" y="3056237"/>
            <a:ext cx="19763590" cy="10791661"/>
          </a:xfrm>
          <a:prstGeom prst="rect">
            <a:avLst/>
          </a:prstGeom>
        </p:spPr>
        <p:txBody>
          <a:bodyPr lIns="91439" tIns="45719" rIns="91439" bIns="45719" anchor="t">
            <a:noAutofit/>
          </a:bodyPr>
          <a:lstStyle/>
          <a:p>
            <a:endParaRPr/>
          </a:p>
        </p:txBody>
      </p:sp>
      <p:sp>
        <p:nvSpPr>
          <p:cNvPr id="780" name="Rectangle"/>
          <p:cNvSpPr>
            <a:spLocks noGrp="1"/>
          </p:cNvSpPr>
          <p:nvPr>
            <p:ph type="body" idx="15"/>
          </p:nvPr>
        </p:nvSpPr>
        <p:spPr>
          <a:xfrm>
            <a:off x="8077200" y="3060700"/>
            <a:ext cx="19825246" cy="10826770"/>
          </a:xfrm>
          <a:prstGeom prst="rect">
            <a:avLst/>
          </a:prstGeom>
          <a:solidFill>
            <a:srgbClr val="091E42">
              <a:alpha val="90216"/>
            </a:srgbClr>
          </a:solidFill>
        </p:spPr>
        <p:txBody>
          <a:bodyPr>
            <a:noAutofit/>
          </a:bodyPr>
          <a:lstStyle/>
          <a:p>
            <a:pPr marL="0" indent="0" algn="l" defTabSz="825500">
              <a:spcBef>
                <a:spcPts val="0"/>
              </a:spcBef>
              <a:buSzTx/>
              <a:buNone/>
              <a:defRPr sz="3600" b="0" spc="-36">
                <a:solidFill>
                  <a:srgbClr val="091E42"/>
                </a:solidFill>
              </a:defRPr>
            </a:pPr>
            <a:endParaRPr/>
          </a:p>
        </p:txBody>
      </p:sp>
      <p:sp>
        <p:nvSpPr>
          <p:cNvPr id="781" name="Usage…"/>
          <p:cNvSpPr>
            <a:spLocks noGrp="1"/>
          </p:cNvSpPr>
          <p:nvPr>
            <p:ph type="body" sz="quarter" idx="16"/>
          </p:nvPr>
        </p:nvSpPr>
        <p:spPr>
          <a:xfrm>
            <a:off x="1779989" y="3305086"/>
            <a:ext cx="5080001" cy="2247901"/>
          </a:xfrm>
          <a:prstGeom prst="rect">
            <a:avLst/>
          </a:prstGeom>
        </p:spPr>
        <p:txBody>
          <a:bodyPr anchor="t">
            <a:spAutoFit/>
          </a:bodyPr>
          <a:lstStyle/>
          <a:p>
            <a:pPr marL="0" indent="0" algn="l" defTabSz="825500">
              <a:spcBef>
                <a:spcPts val="0"/>
              </a:spcBef>
              <a:buSzTx/>
              <a:buNone/>
              <a:defRPr sz="4800" spc="-48">
                <a:solidFill>
                  <a:srgbClr val="253858"/>
                </a:solidFill>
              </a:defRPr>
            </a:pPr>
            <a:r>
              <a:t>Usage</a:t>
            </a:r>
          </a:p>
          <a:p>
            <a:pPr marL="0" indent="0" algn="l" defTabSz="825500">
              <a:spcBef>
                <a:spcPts val="0"/>
              </a:spcBef>
              <a:buSzTx/>
              <a:buNone/>
              <a:defRPr sz="2800" b="0" spc="-28">
                <a:solidFill>
                  <a:srgbClr val="091E42"/>
                </a:solidFill>
              </a:defRPr>
            </a:pPr>
            <a:r>
              <a:t>Use when showing call-outs on a screenshot. Use when referencing a site or program.</a:t>
            </a:r>
          </a:p>
        </p:txBody>
      </p:sp>
      <p:sp>
        <p:nvSpPr>
          <p:cNvPr id="782" name="Call-outs…"/>
          <p:cNvSpPr>
            <a:spLocks noGrp="1"/>
          </p:cNvSpPr>
          <p:nvPr>
            <p:ph type="body" sz="quarter" idx="17"/>
          </p:nvPr>
        </p:nvSpPr>
        <p:spPr>
          <a:xfrm>
            <a:off x="1779989" y="6418197"/>
            <a:ext cx="5080001" cy="2247901"/>
          </a:xfrm>
          <a:prstGeom prst="rect">
            <a:avLst/>
          </a:prstGeom>
        </p:spPr>
        <p:txBody>
          <a:bodyPr anchor="t">
            <a:spAutoFit/>
          </a:bodyPr>
          <a:lstStyle/>
          <a:p>
            <a:pPr marL="0" indent="0" algn="l" defTabSz="825500">
              <a:spcBef>
                <a:spcPts val="0"/>
              </a:spcBef>
              <a:buSzTx/>
              <a:buNone/>
              <a:defRPr sz="4800" spc="-48">
                <a:solidFill>
                  <a:srgbClr val="253858"/>
                </a:solidFill>
              </a:defRPr>
            </a:pPr>
            <a:r>
              <a:t>Call-outs</a:t>
            </a:r>
          </a:p>
          <a:p>
            <a:pPr marL="0" indent="0" algn="l" defTabSz="825500">
              <a:spcBef>
                <a:spcPts val="0"/>
              </a:spcBef>
              <a:buSzTx/>
              <a:buNone/>
              <a:defRPr sz="2800" b="0" spc="-28">
                <a:solidFill>
                  <a:srgbClr val="091E42"/>
                </a:solidFill>
              </a:defRPr>
            </a:pPr>
            <a:r>
              <a:t>Please watch the tutorial to learn how to create call-outs on screenshots in this template.</a:t>
            </a:r>
          </a:p>
        </p:txBody>
      </p:sp>
      <p:sp>
        <p:nvSpPr>
          <p:cNvPr id="783" name="Sizing…"/>
          <p:cNvSpPr>
            <a:spLocks noGrp="1"/>
          </p:cNvSpPr>
          <p:nvPr>
            <p:ph type="body" sz="quarter" idx="18"/>
          </p:nvPr>
        </p:nvSpPr>
        <p:spPr>
          <a:xfrm>
            <a:off x="1779989" y="9554715"/>
            <a:ext cx="5080001" cy="2247901"/>
          </a:xfrm>
          <a:prstGeom prst="rect">
            <a:avLst/>
          </a:prstGeom>
        </p:spPr>
        <p:txBody>
          <a:bodyPr anchor="t">
            <a:spAutoFit/>
          </a:bodyPr>
          <a:lstStyle/>
          <a:p>
            <a:pPr marL="0" indent="0" algn="l" defTabSz="825500">
              <a:spcBef>
                <a:spcPts val="0"/>
              </a:spcBef>
              <a:buSzTx/>
              <a:buNone/>
              <a:defRPr sz="4800" spc="-48">
                <a:solidFill>
                  <a:srgbClr val="253858"/>
                </a:solidFill>
              </a:defRPr>
            </a:pPr>
            <a:r>
              <a:t>Sizing</a:t>
            </a:r>
          </a:p>
          <a:p>
            <a:pPr marL="0" indent="0" algn="l" defTabSz="825500">
              <a:spcBef>
                <a:spcPts val="0"/>
              </a:spcBef>
              <a:buSzTx/>
              <a:buNone/>
              <a:defRPr sz="2800" b="0" spc="-28">
                <a:solidFill>
                  <a:srgbClr val="091E42"/>
                </a:solidFill>
              </a:defRPr>
            </a:pPr>
            <a:r>
              <a:t>The area shown is not the full area of the screenshot. It will only show 1284(w)x840(h).</a:t>
            </a:r>
          </a:p>
        </p:txBody>
      </p:sp>
      <p:sp>
        <p:nvSpPr>
          <p:cNvPr id="784" name="Please remember…"/>
          <p:cNvSpPr>
            <a:spLocks noGrp="1"/>
          </p:cNvSpPr>
          <p:nvPr>
            <p:ph type="body" sz="quarter" idx="19"/>
          </p:nvPr>
        </p:nvSpPr>
        <p:spPr>
          <a:xfrm>
            <a:off x="11917396" y="5592697"/>
            <a:ext cx="9140537" cy="1651001"/>
          </a:xfrm>
          <a:prstGeom prst="rect">
            <a:avLst/>
          </a:prstGeom>
        </p:spPr>
        <p:txBody>
          <a:bodyPr anchor="t">
            <a:spAutoFit/>
          </a:bodyPr>
          <a:lstStyle/>
          <a:p>
            <a:pPr marL="0" indent="0" algn="l" defTabSz="825500">
              <a:spcBef>
                <a:spcPts val="0"/>
              </a:spcBef>
              <a:buSzTx/>
              <a:buNone/>
              <a:defRPr sz="6000" spc="-59"/>
            </a:pPr>
            <a:r>
              <a:t>Please remember</a:t>
            </a:r>
          </a:p>
          <a:p>
            <a:pPr marL="0" indent="0" algn="l" defTabSz="825500">
              <a:spcBef>
                <a:spcPts val="0"/>
              </a:spcBef>
              <a:buSzTx/>
              <a:buNone/>
              <a:defRPr sz="3600" b="0" spc="-36"/>
            </a:pPr>
            <a:r>
              <a:t>You don’t always need the line or text at all.</a:t>
            </a:r>
          </a:p>
        </p:txBody>
      </p:sp>
      <p:sp>
        <p:nvSpPr>
          <p:cNvPr id="78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Screenshot Call-outs with Bar">
    <p:bg>
      <p:bgPr>
        <a:solidFill>
          <a:srgbClr val="091E42"/>
        </a:solidFill>
        <a:effectLst/>
      </p:bgPr>
    </p:bg>
    <p:spTree>
      <p:nvGrpSpPr>
        <p:cNvPr id="1" name=""/>
        <p:cNvGrpSpPr/>
        <p:nvPr/>
      </p:nvGrpSpPr>
      <p:grpSpPr>
        <a:xfrm>
          <a:off x="0" y="0"/>
          <a:ext cx="0" cy="0"/>
          <a:chOff x="0" y="0"/>
          <a:chExt cx="0" cy="0"/>
        </a:xfrm>
      </p:grpSpPr>
      <p:sp>
        <p:nvSpPr>
          <p:cNvPr id="792" name="Rectangle"/>
          <p:cNvSpPr/>
          <p:nvPr/>
        </p:nvSpPr>
        <p:spPr>
          <a:xfrm>
            <a:off x="6347294" y="0"/>
            <a:ext cx="18036706" cy="13716001"/>
          </a:xfrm>
          <a:prstGeom prst="rect">
            <a:avLst/>
          </a:prstGeom>
          <a:solidFill>
            <a:srgbClr val="FFFFFF"/>
          </a:solidFill>
          <a:ln w="12700">
            <a:miter lim="400000"/>
          </a:ln>
        </p:spPr>
        <p:txBody>
          <a:bodyPr lIns="50800" tIns="50800" rIns="50800" bIns="50800" anchor="ctr"/>
          <a:lstStyle/>
          <a:p>
            <a:pPr>
              <a:defRPr sz="3600" spc="-36"/>
            </a:pPr>
            <a:endParaRPr/>
          </a:p>
        </p:txBody>
      </p:sp>
      <p:sp>
        <p:nvSpPr>
          <p:cNvPr id="793" name="Primarily VO with screen"/>
          <p:cNvSpPr>
            <a:spLocks noGrp="1"/>
          </p:cNvSpPr>
          <p:nvPr>
            <p:ph type="body" sz="quarter" idx="13"/>
          </p:nvPr>
        </p:nvSpPr>
        <p:spPr>
          <a:xfrm>
            <a:off x="792589" y="1000928"/>
            <a:ext cx="4762116" cy="2073276"/>
          </a:xfrm>
          <a:prstGeom prst="rect">
            <a:avLst/>
          </a:prstGeom>
        </p:spPr>
        <p:txBody>
          <a:bodyPr lIns="71437" tIns="71437" rIns="71437" bIns="71437" anchor="t">
            <a:spAutoFit/>
          </a:bodyPr>
          <a:lstStyle>
            <a:lvl1pPr marL="0" indent="0" defTabSz="825500">
              <a:spcBef>
                <a:spcPts val="0"/>
              </a:spcBef>
              <a:buClr>
                <a:srgbClr val="58AEE1"/>
              </a:buClr>
              <a:buSzTx/>
              <a:buNone/>
              <a:defRPr sz="6000" spc="-59"/>
            </a:lvl1pPr>
          </a:lstStyle>
          <a:p>
            <a:r>
              <a:t>Primarily VO with screen</a:t>
            </a:r>
          </a:p>
        </p:txBody>
      </p:sp>
      <p:sp>
        <p:nvSpPr>
          <p:cNvPr id="794" name="Point 1"/>
          <p:cNvSpPr>
            <a:spLocks noGrp="1"/>
          </p:cNvSpPr>
          <p:nvPr>
            <p:ph type="body" sz="quarter" idx="14"/>
          </p:nvPr>
        </p:nvSpPr>
        <p:spPr>
          <a:xfrm>
            <a:off x="951339" y="5355863"/>
            <a:ext cx="4444616" cy="917576"/>
          </a:xfrm>
          <a:prstGeom prst="rect">
            <a:avLst/>
          </a:prstGeom>
        </p:spPr>
        <p:txBody>
          <a:bodyPr lIns="71437" tIns="71437" rIns="71437" bIns="71437" anchor="t">
            <a:spAutoFit/>
          </a:bodyPr>
          <a:lstStyle>
            <a:lvl1pPr marL="0" indent="0" defTabSz="825500">
              <a:spcBef>
                <a:spcPts val="0"/>
              </a:spcBef>
              <a:buClr>
                <a:srgbClr val="58AEE1"/>
              </a:buClr>
              <a:buSzTx/>
              <a:buNone/>
              <a:defRPr sz="4800" spc="-48"/>
            </a:lvl1pPr>
          </a:lstStyle>
          <a:p>
            <a:r>
              <a:t>Point 1</a:t>
            </a:r>
          </a:p>
        </p:txBody>
      </p:sp>
      <p:sp>
        <p:nvSpPr>
          <p:cNvPr id="795" name="Point 2"/>
          <p:cNvSpPr>
            <a:spLocks noGrp="1"/>
          </p:cNvSpPr>
          <p:nvPr>
            <p:ph type="body" sz="quarter" idx="15"/>
          </p:nvPr>
        </p:nvSpPr>
        <p:spPr>
          <a:xfrm>
            <a:off x="951339" y="7239544"/>
            <a:ext cx="4444616" cy="917576"/>
          </a:xfrm>
          <a:prstGeom prst="rect">
            <a:avLst/>
          </a:prstGeom>
        </p:spPr>
        <p:txBody>
          <a:bodyPr lIns="71437" tIns="71437" rIns="71437" bIns="71437" anchor="t">
            <a:spAutoFit/>
          </a:bodyPr>
          <a:lstStyle>
            <a:lvl1pPr marL="0" indent="0" defTabSz="825500">
              <a:spcBef>
                <a:spcPts val="0"/>
              </a:spcBef>
              <a:buClr>
                <a:srgbClr val="58AEE1"/>
              </a:buClr>
              <a:buSzTx/>
              <a:buNone/>
              <a:defRPr sz="4800" b="0" spc="-48"/>
            </a:lvl1pPr>
          </a:lstStyle>
          <a:p>
            <a:r>
              <a:t>Point 2</a:t>
            </a:r>
          </a:p>
        </p:txBody>
      </p:sp>
      <p:sp>
        <p:nvSpPr>
          <p:cNvPr id="796" name="Square"/>
          <p:cNvSpPr>
            <a:spLocks noGrp="1"/>
          </p:cNvSpPr>
          <p:nvPr>
            <p:ph type="body" sz="quarter" idx="16"/>
          </p:nvPr>
        </p:nvSpPr>
        <p:spPr>
          <a:xfrm rot="18900000">
            <a:off x="6016374" y="5474526"/>
            <a:ext cx="661841" cy="661841"/>
          </a:xfrm>
          <a:prstGeom prst="rect">
            <a:avLst/>
          </a:prstGeom>
          <a:solidFill>
            <a:srgbClr val="FFFFFF"/>
          </a:solidFill>
        </p:spPr>
        <p:txBody>
          <a:bodyPr>
            <a:noAutofit/>
          </a:bodyPr>
          <a:lstStyle/>
          <a:p>
            <a:pPr marL="0" indent="0" algn="l" defTabSz="825500">
              <a:spcBef>
                <a:spcPts val="0"/>
              </a:spcBef>
              <a:buSzTx/>
              <a:buNone/>
              <a:defRPr sz="3600" b="0" spc="-36">
                <a:solidFill>
                  <a:schemeClr val="accent1">
                    <a:hueOff val="-417200"/>
                    <a:satOff val="-79665"/>
                    <a:lumOff val="48516"/>
                  </a:schemeClr>
                </a:solidFill>
              </a:defRPr>
            </a:pPr>
            <a:endParaRPr/>
          </a:p>
        </p:txBody>
      </p:sp>
      <p:sp>
        <p:nvSpPr>
          <p:cNvPr id="797" name="Point 3"/>
          <p:cNvSpPr>
            <a:spLocks noGrp="1"/>
          </p:cNvSpPr>
          <p:nvPr>
            <p:ph type="body" sz="quarter" idx="17"/>
          </p:nvPr>
        </p:nvSpPr>
        <p:spPr>
          <a:xfrm>
            <a:off x="951339" y="9123227"/>
            <a:ext cx="4444616" cy="917576"/>
          </a:xfrm>
          <a:prstGeom prst="rect">
            <a:avLst/>
          </a:prstGeom>
        </p:spPr>
        <p:txBody>
          <a:bodyPr lIns="71437" tIns="71437" rIns="71437" bIns="71437" anchor="t">
            <a:spAutoFit/>
          </a:bodyPr>
          <a:lstStyle>
            <a:lvl1pPr marL="0" indent="0" defTabSz="825500">
              <a:spcBef>
                <a:spcPts val="0"/>
              </a:spcBef>
              <a:buClr>
                <a:srgbClr val="58AEE1"/>
              </a:buClr>
              <a:buSzTx/>
              <a:buNone/>
              <a:defRPr sz="4800" b="0" spc="-48"/>
            </a:lvl1pPr>
          </a:lstStyle>
          <a:p>
            <a:r>
              <a:t>Point 3</a:t>
            </a:r>
          </a:p>
        </p:txBody>
      </p:sp>
      <p:sp>
        <p:nvSpPr>
          <p:cNvPr id="798" name="Point 4"/>
          <p:cNvSpPr>
            <a:spLocks noGrp="1"/>
          </p:cNvSpPr>
          <p:nvPr>
            <p:ph type="body" sz="quarter" idx="18"/>
          </p:nvPr>
        </p:nvSpPr>
        <p:spPr>
          <a:xfrm>
            <a:off x="951339" y="11006909"/>
            <a:ext cx="4444616" cy="917576"/>
          </a:xfrm>
          <a:prstGeom prst="rect">
            <a:avLst/>
          </a:prstGeom>
        </p:spPr>
        <p:txBody>
          <a:bodyPr lIns="71437" tIns="71437" rIns="71437" bIns="71437" anchor="t">
            <a:spAutoFit/>
          </a:bodyPr>
          <a:lstStyle>
            <a:lvl1pPr marL="0" indent="0" defTabSz="825500">
              <a:spcBef>
                <a:spcPts val="0"/>
              </a:spcBef>
              <a:buClr>
                <a:srgbClr val="58AEE1"/>
              </a:buClr>
              <a:buSzTx/>
              <a:buNone/>
              <a:defRPr sz="4800" b="0" spc="-48"/>
            </a:lvl1pPr>
          </a:lstStyle>
          <a:p>
            <a:r>
              <a:t>Point 4</a:t>
            </a:r>
          </a:p>
        </p:txBody>
      </p:sp>
      <p:sp>
        <p:nvSpPr>
          <p:cNvPr id="799" name="Line"/>
          <p:cNvSpPr>
            <a:spLocks noGrp="1"/>
          </p:cNvSpPr>
          <p:nvPr>
            <p:ph type="body" sz="quarter" idx="19"/>
          </p:nvPr>
        </p:nvSpPr>
        <p:spPr>
          <a:xfrm>
            <a:off x="1902847" y="4215033"/>
            <a:ext cx="2541600" cy="1"/>
          </a:xfrm>
          <a:prstGeom prst="line">
            <a:avLst/>
          </a:prstGeom>
          <a:ln w="101600">
            <a:solidFill>
              <a:schemeClr val="accent2"/>
            </a:solidFill>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pic>
        <p:nvPicPr>
          <p:cNvPr id="800" name="Safari_chrome.png" descr="Safari_chrome.png"/>
          <p:cNvPicPr>
            <a:picLocks noChangeAspect="1"/>
          </p:cNvPicPr>
          <p:nvPr/>
        </p:nvPicPr>
        <p:blipFill>
          <a:blip r:embed="rId2">
            <a:extLst/>
          </a:blip>
          <a:srcRect b="43085"/>
          <a:stretch>
            <a:fillRect/>
          </a:stretch>
        </p:blipFill>
        <p:spPr>
          <a:xfrm>
            <a:off x="6739486" y="171524"/>
            <a:ext cx="25451841" cy="14029754"/>
          </a:xfrm>
          <a:prstGeom prst="rect">
            <a:avLst/>
          </a:prstGeom>
          <a:ln w="12700">
            <a:miter lim="400000"/>
          </a:ln>
        </p:spPr>
      </p:pic>
      <p:sp>
        <p:nvSpPr>
          <p:cNvPr id="801" name="Board + Dev Panel Stage2.png"/>
          <p:cNvSpPr>
            <a:spLocks noGrp="1"/>
          </p:cNvSpPr>
          <p:nvPr>
            <p:ph type="pic" idx="20"/>
          </p:nvPr>
        </p:nvSpPr>
        <p:spPr>
          <a:xfrm>
            <a:off x="7910979" y="1631062"/>
            <a:ext cx="23093460" cy="12609893"/>
          </a:xfrm>
          <a:prstGeom prst="rect">
            <a:avLst/>
          </a:prstGeom>
        </p:spPr>
        <p:txBody>
          <a:bodyPr lIns="91439" tIns="45719" rIns="91439" bIns="45719" anchor="t">
            <a:noAutofit/>
          </a:bodyPr>
          <a:lstStyle/>
          <a:p>
            <a:endParaRPr/>
          </a:p>
        </p:txBody>
      </p:sp>
      <p:sp>
        <p:nvSpPr>
          <p:cNvPr id="802" name="Rectangle"/>
          <p:cNvSpPr>
            <a:spLocks noGrp="1"/>
          </p:cNvSpPr>
          <p:nvPr>
            <p:ph type="body" idx="21"/>
          </p:nvPr>
        </p:nvSpPr>
        <p:spPr>
          <a:xfrm>
            <a:off x="7907435" y="1631062"/>
            <a:ext cx="23090691" cy="12610062"/>
          </a:xfrm>
          <a:prstGeom prst="rect">
            <a:avLst/>
          </a:prstGeom>
          <a:solidFill>
            <a:srgbClr val="091E42">
              <a:alpha val="90216"/>
            </a:srgbClr>
          </a:solidFill>
        </p:spPr>
        <p:txBody>
          <a:bodyPr>
            <a:noAutofit/>
          </a:bodyPr>
          <a:lstStyle/>
          <a:p>
            <a:pPr marL="0" indent="0" algn="l" defTabSz="825500">
              <a:spcBef>
                <a:spcPts val="0"/>
              </a:spcBef>
              <a:buSzTx/>
              <a:buNone/>
              <a:defRPr sz="3600" b="0" spc="-36">
                <a:solidFill>
                  <a:srgbClr val="091E42"/>
                </a:solidFill>
              </a:defRPr>
            </a:pPr>
            <a:endParaRPr/>
          </a:p>
        </p:txBody>
      </p:sp>
      <p:sp>
        <p:nvSpPr>
          <p:cNvPr id="803" name="Shape usage…"/>
          <p:cNvSpPr>
            <a:spLocks noGrp="1"/>
          </p:cNvSpPr>
          <p:nvPr>
            <p:ph type="body" sz="quarter" idx="22"/>
          </p:nvPr>
        </p:nvSpPr>
        <p:spPr>
          <a:xfrm>
            <a:off x="11236247" y="6725901"/>
            <a:ext cx="8258802" cy="3403601"/>
          </a:xfrm>
          <a:prstGeom prst="rect">
            <a:avLst/>
          </a:prstGeom>
        </p:spPr>
        <p:txBody>
          <a:bodyPr anchor="t">
            <a:spAutoFit/>
          </a:bodyPr>
          <a:lstStyle/>
          <a:p>
            <a:pPr marL="0" indent="0" algn="l" defTabSz="825500">
              <a:spcBef>
                <a:spcPts val="0"/>
              </a:spcBef>
              <a:buSzTx/>
              <a:buNone/>
              <a:defRPr sz="6000" spc="-59"/>
            </a:pPr>
            <a:r>
              <a:t>Shape usage</a:t>
            </a:r>
          </a:p>
          <a:p>
            <a:pPr marL="0" indent="0" algn="l" defTabSz="825500">
              <a:spcBef>
                <a:spcPts val="0"/>
              </a:spcBef>
              <a:buSzTx/>
              <a:buNone/>
              <a:defRPr sz="3600" b="0" spc="-36"/>
            </a:pPr>
            <a:r>
              <a:t>Please only use circles, rectangles, and rounded rectangles to call attention to a particular part of a screenshot, for the sake of consistency.</a:t>
            </a:r>
          </a:p>
        </p:txBody>
      </p:sp>
      <p:sp>
        <p:nvSpPr>
          <p:cNvPr id="804" name="Line"/>
          <p:cNvSpPr>
            <a:spLocks noGrp="1"/>
          </p:cNvSpPr>
          <p:nvPr>
            <p:ph type="body" sz="quarter" idx="23"/>
          </p:nvPr>
        </p:nvSpPr>
        <p:spPr>
          <a:xfrm>
            <a:off x="11507897" y="4957281"/>
            <a:ext cx="1" cy="1714739"/>
          </a:xfrm>
          <a:prstGeom prst="line">
            <a:avLst/>
          </a:prstGeom>
          <a:ln w="76200" cap="rnd">
            <a:solidFill>
              <a:srgbClr val="FFFFFF"/>
            </a:solidFill>
            <a:custDash>
              <a:ds d="100000" sp="200000"/>
            </a:custDash>
            <a:round/>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80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iPhone Call-out_White">
    <p:bg>
      <p:bgPr>
        <a:solidFill>
          <a:srgbClr val="FFFFFF"/>
        </a:solidFill>
        <a:effectLst/>
      </p:bgPr>
    </p:bg>
    <p:spTree>
      <p:nvGrpSpPr>
        <p:cNvPr id="1" name=""/>
        <p:cNvGrpSpPr/>
        <p:nvPr/>
      </p:nvGrpSpPr>
      <p:grpSpPr>
        <a:xfrm>
          <a:off x="0" y="0"/>
          <a:ext cx="0" cy="0"/>
          <a:chOff x="0" y="0"/>
          <a:chExt cx="0" cy="0"/>
        </a:xfrm>
      </p:grpSpPr>
      <p:pic>
        <p:nvPicPr>
          <p:cNvPr id="812" name="Apple iPhone 7 Plus Jet Black.png" descr="Apple iPhone 7 Plus Jet Black.png"/>
          <p:cNvPicPr>
            <a:picLocks noChangeAspect="1"/>
          </p:cNvPicPr>
          <p:nvPr/>
        </p:nvPicPr>
        <p:blipFill>
          <a:blip r:embed="rId2">
            <a:extLst/>
          </a:blip>
          <a:stretch>
            <a:fillRect/>
          </a:stretch>
        </p:blipFill>
        <p:spPr>
          <a:xfrm>
            <a:off x="8510699" y="0"/>
            <a:ext cx="7413402" cy="13716001"/>
          </a:xfrm>
          <a:prstGeom prst="rect">
            <a:avLst/>
          </a:prstGeom>
          <a:ln w="12700">
            <a:miter lim="400000"/>
          </a:ln>
        </p:spPr>
      </p:pic>
      <p:sp>
        <p:nvSpPr>
          <p:cNvPr id="813" name="Full iOS"/>
          <p:cNvSpPr>
            <a:spLocks noGrp="1"/>
          </p:cNvSpPr>
          <p:nvPr>
            <p:ph type="body" sz="quarter" idx="13"/>
          </p:nvPr>
        </p:nvSpPr>
        <p:spPr>
          <a:xfrm>
            <a:off x="1698321" y="1016396"/>
            <a:ext cx="6349009" cy="876301"/>
          </a:xfrm>
          <a:prstGeom prst="rect">
            <a:avLst/>
          </a:prstGeom>
        </p:spPr>
        <p:txBody>
          <a:bodyPr anchor="t">
            <a:spAutoFit/>
          </a:bodyPr>
          <a:lstStyle>
            <a:lvl1pPr marL="0" indent="0" algn="l" defTabSz="825500">
              <a:spcBef>
                <a:spcPts val="0"/>
              </a:spcBef>
              <a:buSzTx/>
              <a:buNone/>
              <a:defRPr sz="4800" b="0" cap="all" spc="144">
                <a:solidFill>
                  <a:srgbClr val="0747A6"/>
                </a:solidFill>
                <a:latin typeface="Circular Pro Black"/>
                <a:ea typeface="Circular Pro Black"/>
                <a:cs typeface="Circular Pro Black"/>
                <a:sym typeface="Circular Pro Black"/>
              </a:defRPr>
            </a:lvl1pPr>
          </a:lstStyle>
          <a:p>
            <a:r>
              <a:t>Full iOS</a:t>
            </a:r>
          </a:p>
        </p:txBody>
      </p:sp>
      <p:sp>
        <p:nvSpPr>
          <p:cNvPr id="814" name="Line"/>
          <p:cNvSpPr/>
          <p:nvPr/>
        </p:nvSpPr>
        <p:spPr>
          <a:xfrm>
            <a:off x="1775024" y="2544916"/>
            <a:ext cx="2541599" cy="1"/>
          </a:xfrm>
          <a:prstGeom prst="line">
            <a:avLst/>
          </a:prstGeom>
          <a:ln w="101600">
            <a:solidFill>
              <a:schemeClr val="accent3"/>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815" name="Apple iPhone 7 Plus – Jet Black"/>
          <p:cNvSpPr>
            <a:spLocks noGrp="1"/>
          </p:cNvSpPr>
          <p:nvPr>
            <p:ph type="body" sz="quarter" idx="14"/>
          </p:nvPr>
        </p:nvSpPr>
        <p:spPr>
          <a:xfrm>
            <a:off x="16504984" y="6791907"/>
            <a:ext cx="4572001" cy="1651001"/>
          </a:xfrm>
          <a:prstGeom prst="rect">
            <a:avLst/>
          </a:prstGeom>
        </p:spPr>
        <p:txBody>
          <a:bodyPr anchor="t">
            <a:spAutoFit/>
          </a:bodyPr>
          <a:lstStyle>
            <a:lvl1pPr marL="0" indent="0" algn="l" defTabSz="825500">
              <a:spcBef>
                <a:spcPts val="0"/>
              </a:spcBef>
              <a:buSzTx/>
              <a:buNone/>
              <a:defRPr sz="4800" spc="-48">
                <a:solidFill>
                  <a:srgbClr val="253858"/>
                </a:solidFill>
              </a:defRPr>
            </a:lvl1pPr>
          </a:lstStyle>
          <a:p>
            <a:r>
              <a:t>Apple iPhone 7 Plus – Jet Black</a:t>
            </a:r>
          </a:p>
        </p:txBody>
      </p:sp>
      <p:sp>
        <p:nvSpPr>
          <p:cNvPr id="816" name="Sizing tools…"/>
          <p:cNvSpPr>
            <a:spLocks noGrp="1"/>
          </p:cNvSpPr>
          <p:nvPr>
            <p:ph type="body" sz="quarter" idx="15"/>
          </p:nvPr>
        </p:nvSpPr>
        <p:spPr>
          <a:xfrm>
            <a:off x="1775024" y="4493438"/>
            <a:ext cx="5816182" cy="2705101"/>
          </a:xfrm>
          <a:prstGeom prst="rect">
            <a:avLst/>
          </a:prstGeom>
        </p:spPr>
        <p:txBody>
          <a:bodyPr anchor="t">
            <a:spAutoFit/>
          </a:bodyPr>
          <a:lstStyle/>
          <a:p>
            <a:pPr marL="0" indent="0" algn="r" defTabSz="825500">
              <a:spcBef>
                <a:spcPts val="0"/>
              </a:spcBef>
              <a:buSzTx/>
              <a:buNone/>
              <a:defRPr sz="4800" spc="-48">
                <a:solidFill>
                  <a:srgbClr val="253858"/>
                </a:solidFill>
              </a:defRPr>
            </a:pPr>
            <a:r>
              <a:t>Sizing tools</a:t>
            </a:r>
          </a:p>
          <a:p>
            <a:pPr marL="0" indent="0" algn="r" defTabSz="825500">
              <a:spcBef>
                <a:spcPts val="0"/>
              </a:spcBef>
              <a:buSzTx/>
              <a:buNone/>
              <a:defRPr sz="2800" b="0" spc="-28">
                <a:solidFill>
                  <a:srgbClr val="091E42"/>
                </a:solidFill>
              </a:defRPr>
            </a:pPr>
            <a:r>
              <a:t>With the screenshot shape selected, under *Format/Arrange* there are ‘Size’ tools. The iOS screenshot is:</a:t>
            </a:r>
          </a:p>
          <a:p>
            <a:pPr marL="0" indent="0" algn="r" defTabSz="825500">
              <a:spcBef>
                <a:spcPts val="0"/>
              </a:spcBef>
              <a:buSzTx/>
              <a:buNone/>
              <a:defRPr sz="2800" b="0" spc="-28">
                <a:solidFill>
                  <a:srgbClr val="091E42"/>
                </a:solidFill>
              </a:defRPr>
            </a:pPr>
            <a:r>
              <a:t>395pt (width)  |  700pt (height)</a:t>
            </a:r>
          </a:p>
        </p:txBody>
      </p:sp>
      <p:sp>
        <p:nvSpPr>
          <p:cNvPr id="817" name="Positioning tools…"/>
          <p:cNvSpPr>
            <a:spLocks noGrp="1"/>
          </p:cNvSpPr>
          <p:nvPr>
            <p:ph type="body" sz="quarter" idx="16"/>
          </p:nvPr>
        </p:nvSpPr>
        <p:spPr>
          <a:xfrm>
            <a:off x="1585886" y="9036496"/>
            <a:ext cx="6005321" cy="3162301"/>
          </a:xfrm>
          <a:prstGeom prst="rect">
            <a:avLst/>
          </a:prstGeom>
        </p:spPr>
        <p:txBody>
          <a:bodyPr anchor="t">
            <a:spAutoFit/>
          </a:bodyPr>
          <a:lstStyle/>
          <a:p>
            <a:pPr marL="0" indent="0" algn="r" defTabSz="825500">
              <a:spcBef>
                <a:spcPts val="0"/>
              </a:spcBef>
              <a:buSzTx/>
              <a:buNone/>
              <a:defRPr sz="4800" spc="-48">
                <a:solidFill>
                  <a:srgbClr val="253858"/>
                </a:solidFill>
              </a:defRPr>
            </a:pPr>
            <a:r>
              <a:t>Positioning tools</a:t>
            </a:r>
          </a:p>
          <a:p>
            <a:pPr marL="0" indent="0" algn="r" defTabSz="825500">
              <a:spcBef>
                <a:spcPts val="0"/>
              </a:spcBef>
              <a:buSzTx/>
              <a:buNone/>
              <a:defRPr sz="2800" b="0" spc="-28">
                <a:solidFill>
                  <a:srgbClr val="091E42"/>
                </a:solidFill>
              </a:defRPr>
            </a:pPr>
            <a:r>
              <a:t>Same circumstances as with the sizing tools, there are ‘Position’ tools. If you want to place your screenshot perfectly over this iOS asset, set it to: 765x  |  190y</a:t>
            </a:r>
          </a:p>
        </p:txBody>
      </p:sp>
      <p:sp>
        <p:nvSpPr>
          <p:cNvPr id="818" name="iOS.png"/>
          <p:cNvSpPr>
            <a:spLocks noGrp="1"/>
          </p:cNvSpPr>
          <p:nvPr>
            <p:ph type="pic" sz="quarter" idx="17"/>
          </p:nvPr>
        </p:nvSpPr>
        <p:spPr>
          <a:xfrm>
            <a:off x="9717082" y="2409118"/>
            <a:ext cx="5015179" cy="8885042"/>
          </a:xfrm>
          <a:prstGeom prst="rect">
            <a:avLst/>
          </a:prstGeom>
        </p:spPr>
        <p:txBody>
          <a:bodyPr lIns="91439" tIns="45719" rIns="91439" bIns="45719" anchor="t">
            <a:noAutofit/>
          </a:bodyPr>
          <a:lstStyle/>
          <a:p>
            <a:endParaRPr/>
          </a:p>
        </p:txBody>
      </p:sp>
      <p:sp>
        <p:nvSpPr>
          <p:cNvPr id="819" name="Line"/>
          <p:cNvSpPr>
            <a:spLocks noGrp="1"/>
          </p:cNvSpPr>
          <p:nvPr>
            <p:ph type="body" sz="quarter" idx="18"/>
          </p:nvPr>
        </p:nvSpPr>
        <p:spPr>
          <a:xfrm>
            <a:off x="7543487" y="4985469"/>
            <a:ext cx="2433837" cy="1"/>
          </a:xfrm>
          <a:prstGeom prst="line">
            <a:avLst/>
          </a:prstGeom>
          <a:ln w="76200" cap="rnd">
            <a:solidFill>
              <a:srgbClr val="007FFF"/>
            </a:solidFill>
            <a:custDash>
              <a:ds d="100000" sp="200000"/>
            </a:custDash>
            <a:round/>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820" name="Line"/>
          <p:cNvSpPr>
            <a:spLocks noGrp="1"/>
          </p:cNvSpPr>
          <p:nvPr>
            <p:ph type="body" sz="quarter" idx="19"/>
          </p:nvPr>
        </p:nvSpPr>
        <p:spPr>
          <a:xfrm>
            <a:off x="7645087" y="9528527"/>
            <a:ext cx="2433837" cy="1"/>
          </a:xfrm>
          <a:prstGeom prst="line">
            <a:avLst/>
          </a:prstGeom>
          <a:ln w="76200" cap="rnd">
            <a:solidFill>
              <a:srgbClr val="007FFF"/>
            </a:solidFill>
            <a:custDash>
              <a:ds d="100000" sp="200000"/>
            </a:custDash>
            <a:round/>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821" name="Line"/>
          <p:cNvSpPr>
            <a:spLocks noGrp="1"/>
          </p:cNvSpPr>
          <p:nvPr>
            <p:ph type="body" sz="quarter" idx="20"/>
          </p:nvPr>
        </p:nvSpPr>
        <p:spPr>
          <a:xfrm>
            <a:off x="13932129" y="7230057"/>
            <a:ext cx="2433837" cy="1"/>
          </a:xfrm>
          <a:prstGeom prst="line">
            <a:avLst/>
          </a:prstGeom>
          <a:ln w="76200" cap="rnd">
            <a:solidFill>
              <a:srgbClr val="007FFF"/>
            </a:solidFill>
            <a:custDash>
              <a:ds d="100000" sp="200000"/>
            </a:custDash>
            <a:round/>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82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Android Call-out_White">
    <p:bg>
      <p:bgPr>
        <a:solidFill>
          <a:srgbClr val="FFFFFF"/>
        </a:solidFill>
        <a:effectLst/>
      </p:bgPr>
    </p:bg>
    <p:spTree>
      <p:nvGrpSpPr>
        <p:cNvPr id="1" name=""/>
        <p:cNvGrpSpPr/>
        <p:nvPr/>
      </p:nvGrpSpPr>
      <p:grpSpPr>
        <a:xfrm>
          <a:off x="0" y="0"/>
          <a:ext cx="0" cy="0"/>
          <a:chOff x="0" y="0"/>
          <a:chExt cx="0" cy="0"/>
        </a:xfrm>
      </p:grpSpPr>
      <p:pic>
        <p:nvPicPr>
          <p:cNvPr id="829" name="Google Pixel Quite Black.png" descr="Google Pixel Quite Black.png"/>
          <p:cNvPicPr>
            <a:picLocks noChangeAspect="1"/>
          </p:cNvPicPr>
          <p:nvPr/>
        </p:nvPicPr>
        <p:blipFill>
          <a:blip r:embed="rId2">
            <a:extLst/>
          </a:blip>
          <a:stretch>
            <a:fillRect/>
          </a:stretch>
        </p:blipFill>
        <p:spPr>
          <a:xfrm>
            <a:off x="8716027" y="-1"/>
            <a:ext cx="6951947" cy="13716001"/>
          </a:xfrm>
          <a:prstGeom prst="rect">
            <a:avLst/>
          </a:prstGeom>
          <a:ln w="12700">
            <a:miter lim="400000"/>
          </a:ln>
        </p:spPr>
      </p:pic>
      <p:sp>
        <p:nvSpPr>
          <p:cNvPr id="830" name="Full android"/>
          <p:cNvSpPr>
            <a:spLocks noGrp="1"/>
          </p:cNvSpPr>
          <p:nvPr>
            <p:ph type="body" sz="quarter" idx="13"/>
          </p:nvPr>
        </p:nvSpPr>
        <p:spPr>
          <a:xfrm>
            <a:off x="1698321" y="1016396"/>
            <a:ext cx="7625579" cy="876301"/>
          </a:xfrm>
          <a:prstGeom prst="rect">
            <a:avLst/>
          </a:prstGeom>
        </p:spPr>
        <p:txBody>
          <a:bodyPr anchor="t">
            <a:spAutoFit/>
          </a:bodyPr>
          <a:lstStyle>
            <a:lvl1pPr marL="0" indent="0" algn="l" defTabSz="825500">
              <a:spcBef>
                <a:spcPts val="0"/>
              </a:spcBef>
              <a:buSzTx/>
              <a:buNone/>
              <a:defRPr sz="4800" b="0" cap="all" spc="144">
                <a:solidFill>
                  <a:srgbClr val="0747A6"/>
                </a:solidFill>
                <a:latin typeface="Circular Pro Black"/>
                <a:ea typeface="Circular Pro Black"/>
                <a:cs typeface="Circular Pro Black"/>
                <a:sym typeface="Circular Pro Black"/>
              </a:defRPr>
            </a:lvl1pPr>
          </a:lstStyle>
          <a:p>
            <a:r>
              <a:t>Full android</a:t>
            </a:r>
          </a:p>
        </p:txBody>
      </p:sp>
      <p:sp>
        <p:nvSpPr>
          <p:cNvPr id="831" name="Line"/>
          <p:cNvSpPr/>
          <p:nvPr/>
        </p:nvSpPr>
        <p:spPr>
          <a:xfrm>
            <a:off x="1775024" y="2544916"/>
            <a:ext cx="2541599" cy="1"/>
          </a:xfrm>
          <a:prstGeom prst="line">
            <a:avLst/>
          </a:prstGeom>
          <a:ln w="101600">
            <a:solidFill>
              <a:schemeClr val="accent3"/>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832" name="Sizing tools…"/>
          <p:cNvSpPr>
            <a:spLocks noGrp="1"/>
          </p:cNvSpPr>
          <p:nvPr>
            <p:ph type="body" sz="quarter" idx="14"/>
          </p:nvPr>
        </p:nvSpPr>
        <p:spPr>
          <a:xfrm>
            <a:off x="16130423" y="4073661"/>
            <a:ext cx="6354059" cy="2705101"/>
          </a:xfrm>
          <a:prstGeom prst="rect">
            <a:avLst/>
          </a:prstGeom>
        </p:spPr>
        <p:txBody>
          <a:bodyPr anchor="t">
            <a:spAutoFit/>
          </a:bodyPr>
          <a:lstStyle/>
          <a:p>
            <a:pPr marL="0" indent="0" algn="l" defTabSz="825500">
              <a:spcBef>
                <a:spcPts val="0"/>
              </a:spcBef>
              <a:buSzTx/>
              <a:buNone/>
              <a:defRPr sz="4800" spc="-48">
                <a:solidFill>
                  <a:srgbClr val="253858"/>
                </a:solidFill>
              </a:defRPr>
            </a:pPr>
            <a:r>
              <a:t>Sizing tools</a:t>
            </a:r>
          </a:p>
          <a:p>
            <a:pPr marL="0" indent="0" algn="l" defTabSz="825500">
              <a:spcBef>
                <a:spcPts val="0"/>
              </a:spcBef>
              <a:buSzTx/>
              <a:buNone/>
              <a:defRPr sz="2800" b="0" spc="-28">
                <a:solidFill>
                  <a:srgbClr val="091E42"/>
                </a:solidFill>
              </a:defRPr>
            </a:pPr>
            <a:r>
              <a:t>With the screenshot shape selected, under *Format/Arrange* there are ‘Size’ tools. This Android screenshot is:</a:t>
            </a:r>
          </a:p>
          <a:p>
            <a:pPr marL="0" indent="0" algn="l" defTabSz="825500">
              <a:spcBef>
                <a:spcPts val="0"/>
              </a:spcBef>
              <a:buSzTx/>
              <a:buNone/>
              <a:defRPr sz="2800" b="0" spc="-28">
                <a:solidFill>
                  <a:srgbClr val="091E42"/>
                </a:solidFill>
              </a:defRPr>
            </a:pPr>
            <a:r>
              <a:t>400pt (width)  |  710pt (height)</a:t>
            </a:r>
          </a:p>
        </p:txBody>
      </p:sp>
      <p:sp>
        <p:nvSpPr>
          <p:cNvPr id="833" name="Positioning tools…"/>
          <p:cNvSpPr>
            <a:spLocks noGrp="1"/>
          </p:cNvSpPr>
          <p:nvPr>
            <p:ph type="body" sz="quarter" idx="15"/>
          </p:nvPr>
        </p:nvSpPr>
        <p:spPr>
          <a:xfrm>
            <a:off x="16130423" y="8559438"/>
            <a:ext cx="6354059" cy="3162301"/>
          </a:xfrm>
          <a:prstGeom prst="rect">
            <a:avLst/>
          </a:prstGeom>
        </p:spPr>
        <p:txBody>
          <a:bodyPr anchor="t">
            <a:spAutoFit/>
          </a:bodyPr>
          <a:lstStyle/>
          <a:p>
            <a:pPr marL="0" indent="0" algn="l" defTabSz="825500">
              <a:spcBef>
                <a:spcPts val="0"/>
              </a:spcBef>
              <a:buSzTx/>
              <a:buNone/>
              <a:defRPr sz="4800" spc="-48">
                <a:solidFill>
                  <a:srgbClr val="253858"/>
                </a:solidFill>
              </a:defRPr>
            </a:pPr>
            <a:r>
              <a:t>Positioning tools</a:t>
            </a:r>
          </a:p>
          <a:p>
            <a:pPr marL="0" indent="0" algn="l" defTabSz="825500">
              <a:spcBef>
                <a:spcPts val="0"/>
              </a:spcBef>
              <a:buSzTx/>
              <a:buNone/>
              <a:defRPr sz="2800" b="0" spc="-28">
                <a:solidFill>
                  <a:srgbClr val="091E42"/>
                </a:solidFill>
              </a:defRPr>
            </a:pPr>
            <a:r>
              <a:t>Same circumstances as with the sizing tools, there are ‘Position’ tools. If you want to place your screenshot perfectly over this Android asset, set it to: </a:t>
            </a:r>
            <a:br/>
            <a:r>
              <a:t>760x  |  185y</a:t>
            </a:r>
          </a:p>
        </p:txBody>
      </p:sp>
      <p:sp>
        <p:nvSpPr>
          <p:cNvPr id="834" name="Android…"/>
          <p:cNvSpPr>
            <a:spLocks noGrp="1"/>
          </p:cNvSpPr>
          <p:nvPr>
            <p:ph type="body" sz="quarter" idx="16"/>
          </p:nvPr>
        </p:nvSpPr>
        <p:spPr>
          <a:xfrm>
            <a:off x="2404532" y="6425340"/>
            <a:ext cx="5843663" cy="1790701"/>
          </a:xfrm>
          <a:prstGeom prst="rect">
            <a:avLst/>
          </a:prstGeom>
        </p:spPr>
        <p:txBody>
          <a:bodyPr anchor="t">
            <a:spAutoFit/>
          </a:bodyPr>
          <a:lstStyle/>
          <a:p>
            <a:pPr marL="0" indent="0" algn="r" defTabSz="825500">
              <a:spcBef>
                <a:spcPts val="0"/>
              </a:spcBef>
              <a:buSzTx/>
              <a:buNone/>
              <a:defRPr sz="4800" spc="-48">
                <a:solidFill>
                  <a:srgbClr val="253858"/>
                </a:solidFill>
              </a:defRPr>
            </a:pPr>
            <a:r>
              <a:t>Android</a:t>
            </a:r>
          </a:p>
          <a:p>
            <a:pPr marL="0" indent="0" algn="r" defTabSz="825500">
              <a:spcBef>
                <a:spcPts val="0"/>
              </a:spcBef>
              <a:buSzTx/>
              <a:buNone/>
              <a:defRPr sz="2800" b="0" spc="-28">
                <a:solidFill>
                  <a:srgbClr val="091E42"/>
                </a:solidFill>
              </a:defRPr>
            </a:pPr>
            <a:r>
              <a:t>Google Pixel Black on </a:t>
            </a:r>
            <a:br/>
            <a:r>
              <a:t>white background </a:t>
            </a:r>
          </a:p>
        </p:txBody>
      </p:sp>
      <p:sp>
        <p:nvSpPr>
          <p:cNvPr id="835" name="Android.jpg"/>
          <p:cNvSpPr>
            <a:spLocks noGrp="1"/>
          </p:cNvSpPr>
          <p:nvPr>
            <p:ph type="pic" sz="quarter" idx="17"/>
          </p:nvPr>
        </p:nvSpPr>
        <p:spPr>
          <a:xfrm>
            <a:off x="9652426" y="2343306"/>
            <a:ext cx="5079149" cy="9012980"/>
          </a:xfrm>
          <a:prstGeom prst="rect">
            <a:avLst/>
          </a:prstGeom>
        </p:spPr>
        <p:txBody>
          <a:bodyPr lIns="91439" tIns="45719" rIns="91439" bIns="45719" anchor="t">
            <a:noAutofit/>
          </a:bodyPr>
          <a:lstStyle/>
          <a:p>
            <a:endParaRPr/>
          </a:p>
        </p:txBody>
      </p:sp>
      <p:sp>
        <p:nvSpPr>
          <p:cNvPr id="836" name="Line"/>
          <p:cNvSpPr>
            <a:spLocks noGrp="1"/>
          </p:cNvSpPr>
          <p:nvPr>
            <p:ph type="body" sz="quarter" idx="18"/>
          </p:nvPr>
        </p:nvSpPr>
        <p:spPr>
          <a:xfrm>
            <a:off x="8302076" y="6905693"/>
            <a:ext cx="2162545" cy="1"/>
          </a:xfrm>
          <a:prstGeom prst="line">
            <a:avLst/>
          </a:prstGeom>
          <a:ln w="76200" cap="rnd">
            <a:solidFill>
              <a:srgbClr val="007FFF"/>
            </a:solidFill>
            <a:custDash>
              <a:ds d="100000" sp="200000"/>
            </a:custDash>
            <a:round/>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837" name="Line"/>
          <p:cNvSpPr>
            <a:spLocks noGrp="1"/>
          </p:cNvSpPr>
          <p:nvPr>
            <p:ph type="body" sz="quarter" idx="19"/>
          </p:nvPr>
        </p:nvSpPr>
        <p:spPr>
          <a:xfrm>
            <a:off x="13843229" y="4518920"/>
            <a:ext cx="2162544" cy="1"/>
          </a:xfrm>
          <a:prstGeom prst="line">
            <a:avLst/>
          </a:prstGeom>
          <a:ln w="76200" cap="rnd">
            <a:solidFill>
              <a:srgbClr val="007FFF"/>
            </a:solidFill>
            <a:custDash>
              <a:ds d="100000" sp="200000"/>
            </a:custDash>
            <a:round/>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838" name="Line"/>
          <p:cNvSpPr>
            <a:spLocks noGrp="1"/>
          </p:cNvSpPr>
          <p:nvPr>
            <p:ph type="body" sz="quarter" idx="20"/>
          </p:nvPr>
        </p:nvSpPr>
        <p:spPr>
          <a:xfrm>
            <a:off x="13843229" y="9030097"/>
            <a:ext cx="2162544" cy="1"/>
          </a:xfrm>
          <a:prstGeom prst="line">
            <a:avLst/>
          </a:prstGeom>
          <a:ln w="76200" cap="rnd">
            <a:solidFill>
              <a:srgbClr val="007FFF"/>
            </a:solidFill>
            <a:custDash>
              <a:ds d="100000" sp="200000"/>
            </a:custDash>
            <a:round/>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83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iPhone Call-out_N900">
    <p:bg>
      <p:bgPr>
        <a:solidFill>
          <a:srgbClr val="091E42"/>
        </a:solidFill>
        <a:effectLst/>
      </p:bgPr>
    </p:bg>
    <p:spTree>
      <p:nvGrpSpPr>
        <p:cNvPr id="1" name=""/>
        <p:cNvGrpSpPr/>
        <p:nvPr/>
      </p:nvGrpSpPr>
      <p:grpSpPr>
        <a:xfrm>
          <a:off x="0" y="0"/>
          <a:ext cx="0" cy="0"/>
          <a:chOff x="0" y="0"/>
          <a:chExt cx="0" cy="0"/>
        </a:xfrm>
      </p:grpSpPr>
      <p:pic>
        <p:nvPicPr>
          <p:cNvPr id="846" name="Apple iPhone 7 Plus Silver.png" descr="Apple iPhone 7 Plus Silver.png"/>
          <p:cNvPicPr>
            <a:picLocks noChangeAspect="1"/>
          </p:cNvPicPr>
          <p:nvPr/>
        </p:nvPicPr>
        <p:blipFill>
          <a:blip r:embed="rId2">
            <a:extLst/>
          </a:blip>
          <a:stretch>
            <a:fillRect/>
          </a:stretch>
        </p:blipFill>
        <p:spPr>
          <a:xfrm>
            <a:off x="8510699" y="-1"/>
            <a:ext cx="7413402" cy="13716001"/>
          </a:xfrm>
          <a:prstGeom prst="rect">
            <a:avLst/>
          </a:prstGeom>
          <a:ln w="12700">
            <a:miter lim="400000"/>
          </a:ln>
        </p:spPr>
      </p:pic>
      <p:sp>
        <p:nvSpPr>
          <p:cNvPr id="847" name="Full iOS"/>
          <p:cNvSpPr>
            <a:spLocks noGrp="1"/>
          </p:cNvSpPr>
          <p:nvPr>
            <p:ph type="body" sz="quarter" idx="13"/>
          </p:nvPr>
        </p:nvSpPr>
        <p:spPr>
          <a:xfrm>
            <a:off x="1698321" y="1016396"/>
            <a:ext cx="6349009" cy="876301"/>
          </a:xfrm>
          <a:prstGeom prst="rect">
            <a:avLst/>
          </a:prstGeom>
        </p:spPr>
        <p:txBody>
          <a:bodyPr anchor="t">
            <a:spAutoFit/>
          </a:bodyPr>
          <a:lstStyle>
            <a:lvl1pPr marL="0" indent="0" algn="l" defTabSz="825500">
              <a:spcBef>
                <a:spcPts val="0"/>
              </a:spcBef>
              <a:buSzTx/>
              <a:buNone/>
              <a:defRPr sz="4800" b="0" cap="all" spc="144">
                <a:latin typeface="Circular Pro Black"/>
                <a:ea typeface="Circular Pro Black"/>
                <a:cs typeface="Circular Pro Black"/>
                <a:sym typeface="Circular Pro Black"/>
              </a:defRPr>
            </a:lvl1pPr>
          </a:lstStyle>
          <a:p>
            <a:r>
              <a:t>Full iOS</a:t>
            </a:r>
          </a:p>
        </p:txBody>
      </p:sp>
      <p:sp>
        <p:nvSpPr>
          <p:cNvPr id="848" name="Line"/>
          <p:cNvSpPr/>
          <p:nvPr/>
        </p:nvSpPr>
        <p:spPr>
          <a:xfrm>
            <a:off x="1775024" y="2544916"/>
            <a:ext cx="2541599" cy="1"/>
          </a:xfrm>
          <a:prstGeom prst="line">
            <a:avLst/>
          </a:prstGeom>
          <a:ln w="101600">
            <a:solidFill>
              <a:schemeClr val="accent2"/>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849" name="Can use composition components to support point"/>
          <p:cNvSpPr>
            <a:spLocks noGrp="1"/>
          </p:cNvSpPr>
          <p:nvPr>
            <p:ph type="body" sz="quarter" idx="14"/>
          </p:nvPr>
        </p:nvSpPr>
        <p:spPr>
          <a:xfrm>
            <a:off x="17399000" y="6741107"/>
            <a:ext cx="4572000" cy="3200401"/>
          </a:xfrm>
          <a:prstGeom prst="rect">
            <a:avLst/>
          </a:prstGeom>
        </p:spPr>
        <p:txBody>
          <a:bodyPr anchor="t">
            <a:spAutoFit/>
          </a:bodyPr>
          <a:lstStyle>
            <a:lvl1pPr marL="0" indent="0" algn="l" defTabSz="825500">
              <a:spcBef>
                <a:spcPts val="0"/>
              </a:spcBef>
              <a:buSzTx/>
              <a:buNone/>
              <a:defRPr sz="4800" spc="-48"/>
            </a:lvl1pPr>
          </a:lstStyle>
          <a:p>
            <a:r>
              <a:t>Can use composition components to support point</a:t>
            </a:r>
          </a:p>
        </p:txBody>
      </p:sp>
      <p:sp>
        <p:nvSpPr>
          <p:cNvPr id="850" name="Apple iPhone 7 Plus – White"/>
          <p:cNvSpPr>
            <a:spLocks noGrp="1"/>
          </p:cNvSpPr>
          <p:nvPr>
            <p:ph type="body" sz="quarter" idx="15"/>
          </p:nvPr>
        </p:nvSpPr>
        <p:spPr>
          <a:xfrm>
            <a:off x="1689100" y="4595038"/>
            <a:ext cx="4567291" cy="1651001"/>
          </a:xfrm>
          <a:prstGeom prst="rect">
            <a:avLst/>
          </a:prstGeom>
        </p:spPr>
        <p:txBody>
          <a:bodyPr anchor="t">
            <a:spAutoFit/>
          </a:bodyPr>
          <a:lstStyle>
            <a:lvl1pPr marL="0" indent="0" algn="r" defTabSz="825500">
              <a:spcBef>
                <a:spcPts val="0"/>
              </a:spcBef>
              <a:buSzTx/>
              <a:buNone/>
              <a:defRPr sz="4800" spc="-48"/>
            </a:lvl1pPr>
          </a:lstStyle>
          <a:p>
            <a:r>
              <a:t>Apple iPhone 7 Plus – White</a:t>
            </a:r>
          </a:p>
        </p:txBody>
      </p:sp>
      <p:sp>
        <p:nvSpPr>
          <p:cNvPr id="851" name="Line"/>
          <p:cNvSpPr>
            <a:spLocks noGrp="1"/>
          </p:cNvSpPr>
          <p:nvPr>
            <p:ph type="body" sz="quarter" idx="16"/>
          </p:nvPr>
        </p:nvSpPr>
        <p:spPr>
          <a:xfrm>
            <a:off x="7291458" y="4985469"/>
            <a:ext cx="3173162" cy="1"/>
          </a:xfrm>
          <a:prstGeom prst="line">
            <a:avLst/>
          </a:prstGeom>
          <a:ln w="76200" cap="rnd">
            <a:solidFill>
              <a:srgbClr val="FFFFFF"/>
            </a:solidFill>
            <a:custDash>
              <a:ds d="100000" sp="200000"/>
            </a:custDash>
            <a:round/>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852" name="Line"/>
          <p:cNvSpPr>
            <a:spLocks noGrp="1"/>
          </p:cNvSpPr>
          <p:nvPr>
            <p:ph type="body" sz="quarter" idx="17"/>
          </p:nvPr>
        </p:nvSpPr>
        <p:spPr>
          <a:xfrm>
            <a:off x="13932129" y="7230057"/>
            <a:ext cx="2433837" cy="1"/>
          </a:xfrm>
          <a:prstGeom prst="line">
            <a:avLst/>
          </a:prstGeom>
          <a:ln w="76200" cap="rnd">
            <a:solidFill>
              <a:srgbClr val="FFFFFF"/>
            </a:solidFill>
            <a:custDash>
              <a:ds d="100000" sp="200000"/>
            </a:custDash>
            <a:round/>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853" name="iOS.png"/>
          <p:cNvSpPr>
            <a:spLocks noGrp="1"/>
          </p:cNvSpPr>
          <p:nvPr>
            <p:ph type="pic" sz="quarter" idx="18"/>
          </p:nvPr>
        </p:nvSpPr>
        <p:spPr>
          <a:xfrm>
            <a:off x="9716095" y="2415381"/>
            <a:ext cx="5015179" cy="8885041"/>
          </a:xfrm>
          <a:prstGeom prst="rect">
            <a:avLst/>
          </a:prstGeom>
        </p:spPr>
        <p:txBody>
          <a:bodyPr lIns="91439" tIns="45719" rIns="91439" bIns="45719" anchor="t">
            <a:noAutofit/>
          </a:bodyPr>
          <a:lstStyle/>
          <a:p>
            <a:endParaRPr/>
          </a:p>
        </p:txBody>
      </p:sp>
      <p:sp>
        <p:nvSpPr>
          <p:cNvPr id="854" name="Circle"/>
          <p:cNvSpPr>
            <a:spLocks noGrp="1"/>
          </p:cNvSpPr>
          <p:nvPr>
            <p:ph type="body" sz="quarter" idx="19"/>
          </p:nvPr>
        </p:nvSpPr>
        <p:spPr>
          <a:xfrm>
            <a:off x="6624690" y="4709338"/>
            <a:ext cx="609601" cy="609601"/>
          </a:xfrm>
          <a:prstGeom prst="ellipse">
            <a:avLst/>
          </a:prstGeom>
          <a:solidFill>
            <a:schemeClr val="accent4">
              <a:hueOff val="326477"/>
              <a:satOff val="46115"/>
              <a:lumOff val="-19159"/>
            </a:schemeClr>
          </a:solidFill>
          <a:ln w="63500">
            <a:solidFill>
              <a:srgbClr val="FFFFFF"/>
            </a:solidFill>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855" name="Image"/>
          <p:cNvSpPr>
            <a:spLocks noGrp="1"/>
          </p:cNvSpPr>
          <p:nvPr>
            <p:ph type="pic" sz="quarter" idx="20"/>
          </p:nvPr>
        </p:nvSpPr>
        <p:spPr>
          <a:xfrm>
            <a:off x="6763101" y="4892014"/>
            <a:ext cx="332780" cy="244248"/>
          </a:xfrm>
          <a:prstGeom prst="rect">
            <a:avLst/>
          </a:prstGeom>
        </p:spPr>
        <p:txBody>
          <a:bodyPr lIns="91439" tIns="45719" rIns="91439" bIns="45719" anchor="t">
            <a:noAutofit/>
          </a:bodyPr>
          <a:lstStyle/>
          <a:p>
            <a:endParaRPr/>
          </a:p>
        </p:txBody>
      </p:sp>
      <p:sp>
        <p:nvSpPr>
          <p:cNvPr id="856" name="Circle"/>
          <p:cNvSpPr>
            <a:spLocks noGrp="1"/>
          </p:cNvSpPr>
          <p:nvPr>
            <p:ph type="body" sz="quarter" idx="21"/>
          </p:nvPr>
        </p:nvSpPr>
        <p:spPr>
          <a:xfrm>
            <a:off x="16510000" y="6871376"/>
            <a:ext cx="609600" cy="609601"/>
          </a:xfrm>
          <a:prstGeom prst="ellipse">
            <a:avLst/>
          </a:prstGeom>
          <a:solidFill>
            <a:schemeClr val="accent3">
              <a:hueOff val="-447411"/>
              <a:lumOff val="6124"/>
            </a:schemeClr>
          </a:solidFill>
          <a:ln w="63500">
            <a:solidFill>
              <a:srgbClr val="FFFFFF"/>
            </a:solidFill>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857" name="Image"/>
          <p:cNvSpPr>
            <a:spLocks noGrp="1"/>
          </p:cNvSpPr>
          <p:nvPr>
            <p:ph type="pic" sz="quarter" idx="22"/>
          </p:nvPr>
        </p:nvSpPr>
        <p:spPr>
          <a:xfrm>
            <a:off x="16713965" y="6994749"/>
            <a:ext cx="201667" cy="362854"/>
          </a:xfrm>
          <a:prstGeom prst="rect">
            <a:avLst/>
          </a:prstGeom>
        </p:spPr>
        <p:txBody>
          <a:bodyPr lIns="91439" tIns="45719" rIns="91439" bIns="45719" anchor="t">
            <a:noAutofit/>
          </a:bodyPr>
          <a:lstStyle/>
          <a:p>
            <a:endParaRPr/>
          </a:p>
        </p:txBody>
      </p:sp>
      <p:sp>
        <p:nvSpPr>
          <p:cNvPr id="85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Android Call-out_N900">
    <p:bg>
      <p:bgPr>
        <a:solidFill>
          <a:srgbClr val="091E42"/>
        </a:solidFill>
        <a:effectLst/>
      </p:bgPr>
    </p:bg>
    <p:spTree>
      <p:nvGrpSpPr>
        <p:cNvPr id="1" name=""/>
        <p:cNvGrpSpPr/>
        <p:nvPr/>
      </p:nvGrpSpPr>
      <p:grpSpPr>
        <a:xfrm>
          <a:off x="0" y="0"/>
          <a:ext cx="0" cy="0"/>
          <a:chOff x="0" y="0"/>
          <a:chExt cx="0" cy="0"/>
        </a:xfrm>
      </p:grpSpPr>
      <p:pic>
        <p:nvPicPr>
          <p:cNvPr id="865" name="Google Pixel Very Silver.png" descr="Google Pixel Very Silver.png"/>
          <p:cNvPicPr>
            <a:picLocks noChangeAspect="1"/>
          </p:cNvPicPr>
          <p:nvPr/>
        </p:nvPicPr>
        <p:blipFill>
          <a:blip r:embed="rId2">
            <a:extLst/>
          </a:blip>
          <a:stretch>
            <a:fillRect/>
          </a:stretch>
        </p:blipFill>
        <p:spPr>
          <a:xfrm>
            <a:off x="8716026" y="0"/>
            <a:ext cx="6951947" cy="13716001"/>
          </a:xfrm>
          <a:prstGeom prst="rect">
            <a:avLst/>
          </a:prstGeom>
          <a:ln w="12700">
            <a:miter lim="400000"/>
          </a:ln>
        </p:spPr>
      </p:pic>
      <p:sp>
        <p:nvSpPr>
          <p:cNvPr id="866" name="Full android"/>
          <p:cNvSpPr>
            <a:spLocks noGrp="1"/>
          </p:cNvSpPr>
          <p:nvPr>
            <p:ph type="body" sz="quarter" idx="13"/>
          </p:nvPr>
        </p:nvSpPr>
        <p:spPr>
          <a:xfrm>
            <a:off x="1698321" y="1016396"/>
            <a:ext cx="7621528" cy="876301"/>
          </a:xfrm>
          <a:prstGeom prst="rect">
            <a:avLst/>
          </a:prstGeom>
        </p:spPr>
        <p:txBody>
          <a:bodyPr anchor="t">
            <a:spAutoFit/>
          </a:bodyPr>
          <a:lstStyle>
            <a:lvl1pPr marL="0" indent="0" algn="l" defTabSz="825500">
              <a:spcBef>
                <a:spcPts val="0"/>
              </a:spcBef>
              <a:buSzTx/>
              <a:buNone/>
              <a:defRPr sz="4800" b="0" cap="all" spc="144">
                <a:latin typeface="Circular Pro Black"/>
                <a:ea typeface="Circular Pro Black"/>
                <a:cs typeface="Circular Pro Black"/>
                <a:sym typeface="Circular Pro Black"/>
              </a:defRPr>
            </a:lvl1pPr>
          </a:lstStyle>
          <a:p>
            <a:r>
              <a:t>Full android</a:t>
            </a:r>
          </a:p>
        </p:txBody>
      </p:sp>
      <p:sp>
        <p:nvSpPr>
          <p:cNvPr id="867" name="Line"/>
          <p:cNvSpPr/>
          <p:nvPr/>
        </p:nvSpPr>
        <p:spPr>
          <a:xfrm>
            <a:off x="1775024" y="2544916"/>
            <a:ext cx="2541599" cy="1"/>
          </a:xfrm>
          <a:prstGeom prst="line">
            <a:avLst/>
          </a:prstGeom>
          <a:ln w="101600">
            <a:solidFill>
              <a:schemeClr val="accent2"/>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868" name="Android…"/>
          <p:cNvSpPr>
            <a:spLocks noGrp="1"/>
          </p:cNvSpPr>
          <p:nvPr>
            <p:ph type="body" sz="quarter" idx="14"/>
          </p:nvPr>
        </p:nvSpPr>
        <p:spPr>
          <a:xfrm>
            <a:off x="1775024" y="6430937"/>
            <a:ext cx="5843662" cy="1790701"/>
          </a:xfrm>
          <a:prstGeom prst="rect">
            <a:avLst/>
          </a:prstGeom>
        </p:spPr>
        <p:txBody>
          <a:bodyPr anchor="t">
            <a:spAutoFit/>
          </a:bodyPr>
          <a:lstStyle/>
          <a:p>
            <a:pPr marL="0" indent="0" algn="r" defTabSz="825500">
              <a:spcBef>
                <a:spcPts val="0"/>
              </a:spcBef>
              <a:buSzTx/>
              <a:buNone/>
              <a:defRPr sz="4800" spc="-48"/>
            </a:pPr>
            <a:r>
              <a:t>Android</a:t>
            </a:r>
          </a:p>
          <a:p>
            <a:pPr marL="0" indent="0" algn="r" defTabSz="825500">
              <a:spcBef>
                <a:spcPts val="0"/>
              </a:spcBef>
              <a:buSzTx/>
              <a:buNone/>
              <a:defRPr sz="2800" b="0" spc="-28"/>
            </a:pPr>
            <a:r>
              <a:t>Google Pixel white on </a:t>
            </a:r>
            <a:br/>
            <a:r>
              <a:t>N900 background </a:t>
            </a:r>
          </a:p>
        </p:txBody>
      </p:sp>
      <p:sp>
        <p:nvSpPr>
          <p:cNvPr id="869" name="Full assets sizing…"/>
          <p:cNvSpPr>
            <a:spLocks noGrp="1"/>
          </p:cNvSpPr>
          <p:nvPr>
            <p:ph type="body" sz="quarter" idx="15"/>
          </p:nvPr>
        </p:nvSpPr>
        <p:spPr>
          <a:xfrm>
            <a:off x="16130423" y="4078386"/>
            <a:ext cx="6032501" cy="2705101"/>
          </a:xfrm>
          <a:prstGeom prst="rect">
            <a:avLst/>
          </a:prstGeom>
        </p:spPr>
        <p:txBody>
          <a:bodyPr anchor="t">
            <a:spAutoFit/>
          </a:bodyPr>
          <a:lstStyle/>
          <a:p>
            <a:pPr marL="0" indent="0" algn="l" defTabSz="825500">
              <a:spcBef>
                <a:spcPts val="0"/>
              </a:spcBef>
              <a:buSzTx/>
              <a:buNone/>
              <a:defRPr sz="4800" spc="-48"/>
            </a:pPr>
            <a:r>
              <a:t>Full assets sizing </a:t>
            </a:r>
          </a:p>
          <a:p>
            <a:pPr marL="0" indent="0" algn="l" defTabSz="825500">
              <a:spcBef>
                <a:spcPts val="0"/>
              </a:spcBef>
              <a:buSzTx/>
              <a:buNone/>
              <a:defRPr sz="2800" b="0" spc="-28"/>
            </a:pPr>
            <a:r>
              <a:t>For these ‘Full’ options, the Android and iOS sizing and positioning is consistent for both black and white phone options.</a:t>
            </a:r>
          </a:p>
        </p:txBody>
      </p:sp>
      <p:sp>
        <p:nvSpPr>
          <p:cNvPr id="870" name="Android.jpg"/>
          <p:cNvSpPr>
            <a:spLocks noGrp="1"/>
          </p:cNvSpPr>
          <p:nvPr>
            <p:ph type="pic" sz="quarter" idx="16"/>
          </p:nvPr>
        </p:nvSpPr>
        <p:spPr>
          <a:xfrm>
            <a:off x="9652426" y="2343306"/>
            <a:ext cx="5079149" cy="9012980"/>
          </a:xfrm>
          <a:prstGeom prst="rect">
            <a:avLst/>
          </a:prstGeom>
        </p:spPr>
        <p:txBody>
          <a:bodyPr lIns="91439" tIns="45719" rIns="91439" bIns="45719" anchor="t">
            <a:noAutofit/>
          </a:bodyPr>
          <a:lstStyle/>
          <a:p>
            <a:endParaRPr/>
          </a:p>
        </p:txBody>
      </p:sp>
      <p:sp>
        <p:nvSpPr>
          <p:cNvPr id="871" name="Line"/>
          <p:cNvSpPr>
            <a:spLocks noGrp="1"/>
          </p:cNvSpPr>
          <p:nvPr>
            <p:ph type="body" sz="quarter" idx="17"/>
          </p:nvPr>
        </p:nvSpPr>
        <p:spPr>
          <a:xfrm>
            <a:off x="7672568" y="6905693"/>
            <a:ext cx="2162544" cy="1"/>
          </a:xfrm>
          <a:prstGeom prst="line">
            <a:avLst/>
          </a:prstGeom>
          <a:ln w="76200" cap="rnd">
            <a:solidFill>
              <a:srgbClr val="FFFFFF"/>
            </a:solidFill>
            <a:custDash>
              <a:ds d="100000" sp="200000"/>
            </a:custDash>
            <a:round/>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872" name="Line"/>
          <p:cNvSpPr>
            <a:spLocks noGrp="1"/>
          </p:cNvSpPr>
          <p:nvPr>
            <p:ph type="body" sz="quarter" idx="18"/>
          </p:nvPr>
        </p:nvSpPr>
        <p:spPr>
          <a:xfrm>
            <a:off x="13843229" y="4518920"/>
            <a:ext cx="2162544" cy="1"/>
          </a:xfrm>
          <a:prstGeom prst="line">
            <a:avLst/>
          </a:prstGeom>
          <a:ln w="76200" cap="rnd">
            <a:solidFill>
              <a:srgbClr val="FFFFFF"/>
            </a:solidFill>
            <a:custDash>
              <a:ds d="100000" sp="200000"/>
            </a:custDash>
            <a:round/>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87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Android Close-up_White">
    <p:bg>
      <p:bgPr>
        <a:solidFill>
          <a:srgbClr val="FFFFFF"/>
        </a:solidFill>
        <a:effectLst/>
      </p:bgPr>
    </p:bg>
    <p:spTree>
      <p:nvGrpSpPr>
        <p:cNvPr id="1" name=""/>
        <p:cNvGrpSpPr/>
        <p:nvPr/>
      </p:nvGrpSpPr>
      <p:grpSpPr>
        <a:xfrm>
          <a:off x="0" y="0"/>
          <a:ext cx="0" cy="0"/>
          <a:chOff x="0" y="0"/>
          <a:chExt cx="0" cy="0"/>
        </a:xfrm>
      </p:grpSpPr>
      <p:pic>
        <p:nvPicPr>
          <p:cNvPr id="880" name="Google Pixel Quite Black.png" descr="Google Pixel Quite Black.png"/>
          <p:cNvPicPr>
            <a:picLocks noChangeAspect="1"/>
          </p:cNvPicPr>
          <p:nvPr/>
        </p:nvPicPr>
        <p:blipFill>
          <a:blip r:embed="rId2">
            <a:extLst/>
          </a:blip>
          <a:stretch>
            <a:fillRect/>
          </a:stretch>
        </p:blipFill>
        <p:spPr>
          <a:xfrm>
            <a:off x="12432298" y="-383069"/>
            <a:ext cx="9044393" cy="17844343"/>
          </a:xfrm>
          <a:prstGeom prst="rect">
            <a:avLst/>
          </a:prstGeom>
          <a:ln w="12700">
            <a:miter lim="400000"/>
          </a:ln>
        </p:spPr>
      </p:pic>
      <p:sp>
        <p:nvSpPr>
          <p:cNvPr id="881" name="Android version…"/>
          <p:cNvSpPr>
            <a:spLocks noGrp="1"/>
          </p:cNvSpPr>
          <p:nvPr>
            <p:ph type="body" sz="quarter" idx="13"/>
          </p:nvPr>
        </p:nvSpPr>
        <p:spPr>
          <a:xfrm>
            <a:off x="1775024" y="8402697"/>
            <a:ext cx="6473172" cy="2235201"/>
          </a:xfrm>
          <a:prstGeom prst="rect">
            <a:avLst/>
          </a:prstGeom>
        </p:spPr>
        <p:txBody>
          <a:bodyPr anchor="t">
            <a:spAutoFit/>
          </a:bodyPr>
          <a:lstStyle/>
          <a:p>
            <a:pPr marL="0" indent="0" algn="r" defTabSz="825500">
              <a:spcBef>
                <a:spcPts val="0"/>
              </a:spcBef>
              <a:buSzTx/>
              <a:buNone/>
              <a:defRPr sz="6000" spc="-59">
                <a:solidFill>
                  <a:srgbClr val="253858"/>
                </a:solidFill>
              </a:defRPr>
            </a:pPr>
            <a:r>
              <a:t>Android version</a:t>
            </a:r>
          </a:p>
          <a:p>
            <a:pPr marL="0" indent="0" algn="r" defTabSz="825500">
              <a:spcBef>
                <a:spcPts val="0"/>
              </a:spcBef>
              <a:buSzTx/>
              <a:buNone/>
              <a:defRPr sz="3600" b="0" spc="-36">
                <a:solidFill>
                  <a:srgbClr val="091E42"/>
                </a:solidFill>
              </a:defRPr>
            </a:pPr>
            <a:r>
              <a:t>Google Pixel Black </a:t>
            </a:r>
            <a:br/>
            <a:r>
              <a:t>on white background.</a:t>
            </a:r>
          </a:p>
        </p:txBody>
      </p:sp>
      <p:sp>
        <p:nvSpPr>
          <p:cNvPr id="882" name="Close-up Android"/>
          <p:cNvSpPr>
            <a:spLocks noGrp="1"/>
          </p:cNvSpPr>
          <p:nvPr>
            <p:ph type="body" sz="quarter" idx="14"/>
          </p:nvPr>
        </p:nvSpPr>
        <p:spPr>
          <a:xfrm>
            <a:off x="1775024" y="993875"/>
            <a:ext cx="8505882" cy="876301"/>
          </a:xfrm>
          <a:prstGeom prst="rect">
            <a:avLst/>
          </a:prstGeom>
        </p:spPr>
        <p:txBody>
          <a:bodyPr anchor="t">
            <a:spAutoFit/>
          </a:bodyPr>
          <a:lstStyle>
            <a:lvl1pPr marL="0" indent="0" algn="l" defTabSz="825500">
              <a:spcBef>
                <a:spcPts val="0"/>
              </a:spcBef>
              <a:buSzTx/>
              <a:buNone/>
              <a:defRPr sz="4800" b="0" cap="all" spc="144">
                <a:solidFill>
                  <a:srgbClr val="0747A6"/>
                </a:solidFill>
                <a:latin typeface="Circular Pro Black"/>
                <a:ea typeface="Circular Pro Black"/>
                <a:cs typeface="Circular Pro Black"/>
                <a:sym typeface="Circular Pro Black"/>
              </a:defRPr>
            </a:lvl1pPr>
          </a:lstStyle>
          <a:p>
            <a:r>
              <a:t>Close-up Android</a:t>
            </a:r>
          </a:p>
        </p:txBody>
      </p:sp>
      <p:sp>
        <p:nvSpPr>
          <p:cNvPr id="883" name="Line"/>
          <p:cNvSpPr/>
          <p:nvPr/>
        </p:nvSpPr>
        <p:spPr>
          <a:xfrm>
            <a:off x="1775024" y="2544916"/>
            <a:ext cx="2541599" cy="1"/>
          </a:xfrm>
          <a:prstGeom prst="line">
            <a:avLst/>
          </a:prstGeom>
          <a:ln w="101600">
            <a:solidFill>
              <a:schemeClr val="accent3"/>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884" name="Sizing and positioning…"/>
          <p:cNvSpPr>
            <a:spLocks noGrp="1"/>
          </p:cNvSpPr>
          <p:nvPr>
            <p:ph type="body" sz="quarter" idx="15"/>
          </p:nvPr>
        </p:nvSpPr>
        <p:spPr>
          <a:xfrm>
            <a:off x="3267831" y="3841639"/>
            <a:ext cx="8028364" cy="2819401"/>
          </a:xfrm>
          <a:prstGeom prst="rect">
            <a:avLst/>
          </a:prstGeom>
        </p:spPr>
        <p:txBody>
          <a:bodyPr anchor="t">
            <a:spAutoFit/>
          </a:bodyPr>
          <a:lstStyle/>
          <a:p>
            <a:pPr marL="0" indent="0" algn="r" defTabSz="825500">
              <a:spcBef>
                <a:spcPts val="0"/>
              </a:spcBef>
              <a:buSzTx/>
              <a:buNone/>
              <a:defRPr sz="6000" spc="-59">
                <a:solidFill>
                  <a:srgbClr val="253858"/>
                </a:solidFill>
              </a:defRPr>
            </a:pPr>
            <a:r>
              <a:t>Sizing and positioning</a:t>
            </a:r>
          </a:p>
          <a:p>
            <a:pPr marL="0" indent="0" algn="r" defTabSz="825500">
              <a:spcBef>
                <a:spcPts val="0"/>
              </a:spcBef>
              <a:buSzTx/>
              <a:buNone/>
              <a:defRPr sz="3600" b="0" spc="-36">
                <a:solidFill>
                  <a:srgbClr val="091E42"/>
                </a:solidFill>
              </a:defRPr>
            </a:pPr>
            <a:r>
              <a:t>This Android screenshot is:</a:t>
            </a:r>
          </a:p>
          <a:p>
            <a:pPr marL="0" indent="0" algn="r" defTabSz="825500">
              <a:spcBef>
                <a:spcPts val="0"/>
              </a:spcBef>
              <a:buSzTx/>
              <a:buNone/>
              <a:defRPr sz="3600" b="0" spc="-36">
                <a:solidFill>
                  <a:srgbClr val="091E42"/>
                </a:solidFill>
              </a:defRPr>
            </a:pPr>
            <a:r>
              <a:t>520pt (width)  |  925pt (height)</a:t>
            </a:r>
          </a:p>
          <a:p>
            <a:pPr marL="0" indent="0" algn="r" defTabSz="825500">
              <a:spcBef>
                <a:spcPts val="0"/>
              </a:spcBef>
              <a:buSzTx/>
              <a:buNone/>
              <a:defRPr sz="3600" b="0" spc="-36">
                <a:solidFill>
                  <a:srgbClr val="091E42"/>
                </a:solidFill>
              </a:defRPr>
            </a:pPr>
            <a:r>
              <a:t>1075x  |  210y (positioning)</a:t>
            </a:r>
          </a:p>
        </p:txBody>
      </p:sp>
      <p:sp>
        <p:nvSpPr>
          <p:cNvPr id="885" name="Android.jpg"/>
          <p:cNvSpPr>
            <a:spLocks noGrp="1"/>
          </p:cNvSpPr>
          <p:nvPr>
            <p:ph type="pic" sz="half" idx="16"/>
          </p:nvPr>
        </p:nvSpPr>
        <p:spPr>
          <a:xfrm>
            <a:off x="13658135" y="2670614"/>
            <a:ext cx="6605301" cy="11750362"/>
          </a:xfrm>
          <a:prstGeom prst="rect">
            <a:avLst/>
          </a:prstGeom>
        </p:spPr>
        <p:txBody>
          <a:bodyPr lIns="91439" tIns="45719" rIns="91439" bIns="45719" anchor="t">
            <a:noAutofit/>
          </a:bodyPr>
          <a:lstStyle/>
          <a:p>
            <a:endParaRPr/>
          </a:p>
        </p:txBody>
      </p:sp>
      <p:sp>
        <p:nvSpPr>
          <p:cNvPr id="886" name="Line"/>
          <p:cNvSpPr>
            <a:spLocks noGrp="1"/>
          </p:cNvSpPr>
          <p:nvPr>
            <p:ph type="body" sz="quarter" idx="17"/>
          </p:nvPr>
        </p:nvSpPr>
        <p:spPr>
          <a:xfrm>
            <a:off x="11375343" y="4350469"/>
            <a:ext cx="2965505" cy="1"/>
          </a:xfrm>
          <a:prstGeom prst="line">
            <a:avLst/>
          </a:prstGeom>
          <a:ln w="76200" cap="rnd">
            <a:solidFill>
              <a:srgbClr val="007FFF"/>
            </a:solidFill>
            <a:custDash>
              <a:ds d="100000" sp="200000"/>
            </a:custDash>
            <a:round/>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887" name="Line"/>
          <p:cNvSpPr>
            <a:spLocks noGrp="1"/>
          </p:cNvSpPr>
          <p:nvPr>
            <p:ph type="body" sz="quarter" idx="18"/>
          </p:nvPr>
        </p:nvSpPr>
        <p:spPr>
          <a:xfrm>
            <a:off x="8302076" y="8966646"/>
            <a:ext cx="6038771" cy="1"/>
          </a:xfrm>
          <a:prstGeom prst="line">
            <a:avLst/>
          </a:prstGeom>
          <a:ln w="76200" cap="rnd">
            <a:solidFill>
              <a:srgbClr val="007FFF"/>
            </a:solidFill>
            <a:custDash>
              <a:ds d="100000" sp="200000"/>
            </a:custDash>
            <a:round/>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88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Chapter Title">
    <p:spTree>
      <p:nvGrpSpPr>
        <p:cNvPr id="1" name=""/>
        <p:cNvGrpSpPr/>
        <p:nvPr/>
      </p:nvGrpSpPr>
      <p:grpSpPr>
        <a:xfrm>
          <a:off x="0" y="0"/>
          <a:ext cx="0" cy="0"/>
          <a:chOff x="0" y="0"/>
          <a:chExt cx="0" cy="0"/>
        </a:xfrm>
      </p:grpSpPr>
      <p:sp>
        <p:nvSpPr>
          <p:cNvPr id="68" name="Chapter Title"/>
          <p:cNvSpPr>
            <a:spLocks noGrp="1"/>
          </p:cNvSpPr>
          <p:nvPr>
            <p:ph type="body" sz="quarter" idx="13"/>
          </p:nvPr>
        </p:nvSpPr>
        <p:spPr>
          <a:xfrm>
            <a:off x="1777658" y="5397499"/>
            <a:ext cx="20828683" cy="2032001"/>
          </a:xfrm>
          <a:prstGeom prst="rect">
            <a:avLst/>
          </a:prstGeom>
        </p:spPr>
        <p:txBody>
          <a:bodyPr anchor="b">
            <a:spAutoFit/>
          </a:bodyPr>
          <a:lstStyle>
            <a:lvl1pPr marL="0" indent="0" defTabSz="825500">
              <a:spcBef>
                <a:spcPts val="0"/>
              </a:spcBef>
              <a:buSzTx/>
              <a:buNone/>
              <a:defRPr sz="12000" spc="-119"/>
            </a:lvl1pPr>
          </a:lstStyle>
          <a:p>
            <a:r>
              <a:t>Chapter Title</a:t>
            </a:r>
          </a:p>
        </p:txBody>
      </p:sp>
      <p:sp>
        <p:nvSpPr>
          <p:cNvPr id="69" name="Chapter sub titles should be kept to two lines or less"/>
          <p:cNvSpPr>
            <a:spLocks noGrp="1"/>
          </p:cNvSpPr>
          <p:nvPr>
            <p:ph type="body" sz="quarter" idx="14"/>
          </p:nvPr>
        </p:nvSpPr>
        <p:spPr>
          <a:xfrm>
            <a:off x="1777658" y="7369175"/>
            <a:ext cx="20828683" cy="876300"/>
          </a:xfrm>
          <a:prstGeom prst="rect">
            <a:avLst/>
          </a:prstGeom>
        </p:spPr>
        <p:txBody>
          <a:bodyPr anchor="t">
            <a:spAutoFit/>
          </a:bodyPr>
          <a:lstStyle>
            <a:lvl1pPr marL="0" indent="0" defTabSz="825500">
              <a:spcBef>
                <a:spcPts val="0"/>
              </a:spcBef>
              <a:buSzTx/>
              <a:buNone/>
              <a:defRPr sz="4800" b="0" spc="-48"/>
            </a:lvl1pPr>
          </a:lstStyle>
          <a:p>
            <a:r>
              <a:t>Chapter sub titles should be kept to two lines or less</a:t>
            </a:r>
          </a:p>
        </p:txBody>
      </p:sp>
      <p:sp>
        <p:nvSpPr>
          <p:cNvPr id="7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iPhone Close-up_N900">
    <p:bg>
      <p:bgPr>
        <a:solidFill>
          <a:srgbClr val="091E42"/>
        </a:solidFill>
        <a:effectLst/>
      </p:bgPr>
    </p:bg>
    <p:spTree>
      <p:nvGrpSpPr>
        <p:cNvPr id="1" name=""/>
        <p:cNvGrpSpPr/>
        <p:nvPr/>
      </p:nvGrpSpPr>
      <p:grpSpPr>
        <a:xfrm>
          <a:off x="0" y="0"/>
          <a:ext cx="0" cy="0"/>
          <a:chOff x="0" y="0"/>
          <a:chExt cx="0" cy="0"/>
        </a:xfrm>
      </p:grpSpPr>
      <p:pic>
        <p:nvPicPr>
          <p:cNvPr id="895" name="Apple iPhone 7 Plus Silver.png" descr="Apple iPhone 7 Plus Silver.png"/>
          <p:cNvPicPr>
            <a:picLocks noChangeAspect="1"/>
          </p:cNvPicPr>
          <p:nvPr/>
        </p:nvPicPr>
        <p:blipFill>
          <a:blip r:embed="rId2">
            <a:extLst/>
          </a:blip>
          <a:stretch>
            <a:fillRect/>
          </a:stretch>
        </p:blipFill>
        <p:spPr>
          <a:xfrm>
            <a:off x="12228782" y="-38101"/>
            <a:ext cx="9451425" cy="17486675"/>
          </a:xfrm>
          <a:prstGeom prst="rect">
            <a:avLst/>
          </a:prstGeom>
          <a:ln w="12700">
            <a:miter lim="400000"/>
          </a:ln>
        </p:spPr>
      </p:pic>
      <p:sp>
        <p:nvSpPr>
          <p:cNvPr id="896" name="iPhone version…"/>
          <p:cNvSpPr>
            <a:spLocks noGrp="1"/>
          </p:cNvSpPr>
          <p:nvPr>
            <p:ph type="body" sz="quarter" idx="13"/>
          </p:nvPr>
        </p:nvSpPr>
        <p:spPr>
          <a:xfrm>
            <a:off x="1775024" y="8402697"/>
            <a:ext cx="6473172" cy="2235201"/>
          </a:xfrm>
          <a:prstGeom prst="rect">
            <a:avLst/>
          </a:prstGeom>
        </p:spPr>
        <p:txBody>
          <a:bodyPr anchor="t">
            <a:spAutoFit/>
          </a:bodyPr>
          <a:lstStyle/>
          <a:p>
            <a:pPr marL="0" indent="0" algn="r" defTabSz="825500">
              <a:spcBef>
                <a:spcPts val="0"/>
              </a:spcBef>
              <a:buSzTx/>
              <a:buNone/>
              <a:defRPr sz="6000" spc="-59"/>
            </a:pPr>
            <a:r>
              <a:t>iPhone version</a:t>
            </a:r>
          </a:p>
          <a:p>
            <a:pPr marL="0" indent="0" algn="r" defTabSz="825500">
              <a:spcBef>
                <a:spcPts val="0"/>
              </a:spcBef>
              <a:buSzTx/>
              <a:buNone/>
              <a:defRPr sz="3600" b="0" spc="-36"/>
            </a:pPr>
            <a:r>
              <a:t>Apple iPhone 7 Plus on </a:t>
            </a:r>
            <a:br/>
            <a:r>
              <a:t>N900 background.</a:t>
            </a:r>
          </a:p>
        </p:txBody>
      </p:sp>
      <p:sp>
        <p:nvSpPr>
          <p:cNvPr id="897" name="Close-Up ios"/>
          <p:cNvSpPr>
            <a:spLocks noGrp="1"/>
          </p:cNvSpPr>
          <p:nvPr>
            <p:ph type="body" sz="quarter" idx="14"/>
          </p:nvPr>
        </p:nvSpPr>
        <p:spPr>
          <a:xfrm>
            <a:off x="1698321" y="1016396"/>
            <a:ext cx="6349009" cy="876301"/>
          </a:xfrm>
          <a:prstGeom prst="rect">
            <a:avLst/>
          </a:prstGeom>
        </p:spPr>
        <p:txBody>
          <a:bodyPr anchor="t">
            <a:spAutoFit/>
          </a:bodyPr>
          <a:lstStyle>
            <a:lvl1pPr marL="0" indent="0" algn="l" defTabSz="825500">
              <a:spcBef>
                <a:spcPts val="0"/>
              </a:spcBef>
              <a:buSzTx/>
              <a:buNone/>
              <a:defRPr sz="4800" b="0" cap="all" spc="144">
                <a:latin typeface="Circular Pro Black"/>
                <a:ea typeface="Circular Pro Black"/>
                <a:cs typeface="Circular Pro Black"/>
                <a:sym typeface="Circular Pro Black"/>
              </a:defRPr>
            </a:lvl1pPr>
          </a:lstStyle>
          <a:p>
            <a:r>
              <a:t>Close-Up ios</a:t>
            </a:r>
          </a:p>
        </p:txBody>
      </p:sp>
      <p:sp>
        <p:nvSpPr>
          <p:cNvPr id="898" name="Line"/>
          <p:cNvSpPr/>
          <p:nvPr/>
        </p:nvSpPr>
        <p:spPr>
          <a:xfrm>
            <a:off x="1775024" y="2544916"/>
            <a:ext cx="2541599" cy="1"/>
          </a:xfrm>
          <a:prstGeom prst="line">
            <a:avLst/>
          </a:prstGeom>
          <a:ln w="101600">
            <a:solidFill>
              <a:schemeClr val="accent2"/>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899" name="Sizing and positioning…"/>
          <p:cNvSpPr>
            <a:spLocks noGrp="1"/>
          </p:cNvSpPr>
          <p:nvPr>
            <p:ph type="body" sz="quarter" idx="15"/>
          </p:nvPr>
        </p:nvSpPr>
        <p:spPr>
          <a:xfrm>
            <a:off x="3045823" y="3841639"/>
            <a:ext cx="8250372" cy="2819401"/>
          </a:xfrm>
          <a:prstGeom prst="rect">
            <a:avLst/>
          </a:prstGeom>
        </p:spPr>
        <p:txBody>
          <a:bodyPr anchor="t">
            <a:spAutoFit/>
          </a:bodyPr>
          <a:lstStyle/>
          <a:p>
            <a:pPr marL="0" indent="0" algn="r" defTabSz="825500">
              <a:spcBef>
                <a:spcPts val="0"/>
              </a:spcBef>
              <a:buSzTx/>
              <a:buNone/>
              <a:defRPr sz="6000" spc="-59"/>
            </a:pPr>
            <a:r>
              <a:t>Sizing and positioning</a:t>
            </a:r>
          </a:p>
          <a:p>
            <a:pPr marL="0" indent="0" algn="r" defTabSz="825500">
              <a:spcBef>
                <a:spcPts val="0"/>
              </a:spcBef>
              <a:buSzTx/>
              <a:buNone/>
              <a:defRPr sz="3600" b="0" spc="-36"/>
            </a:pPr>
            <a:r>
              <a:t>This iOS screenshot is:</a:t>
            </a:r>
          </a:p>
          <a:p>
            <a:pPr marL="0" indent="0" algn="r" defTabSz="825500">
              <a:spcBef>
                <a:spcPts val="0"/>
              </a:spcBef>
              <a:buSzTx/>
              <a:buNone/>
              <a:defRPr sz="3600" b="0" spc="-36"/>
            </a:pPr>
            <a:r>
              <a:t>500pt (width)  |  890pt (height)</a:t>
            </a:r>
          </a:p>
          <a:p>
            <a:pPr marL="0" indent="0" algn="r" defTabSz="825500">
              <a:spcBef>
                <a:spcPts val="0"/>
              </a:spcBef>
              <a:buSzTx/>
              <a:buNone/>
              <a:defRPr sz="3600" b="0" spc="-36"/>
            </a:pPr>
            <a:r>
              <a:t>1085x  |  240y (positioning)</a:t>
            </a:r>
          </a:p>
        </p:txBody>
      </p:sp>
      <p:sp>
        <p:nvSpPr>
          <p:cNvPr id="900" name="iOS.png"/>
          <p:cNvSpPr>
            <a:spLocks noGrp="1"/>
          </p:cNvSpPr>
          <p:nvPr>
            <p:ph type="pic" sz="half" idx="16"/>
          </p:nvPr>
        </p:nvSpPr>
        <p:spPr>
          <a:xfrm>
            <a:off x="13777310" y="3054133"/>
            <a:ext cx="6354344" cy="11302259"/>
          </a:xfrm>
          <a:prstGeom prst="rect">
            <a:avLst/>
          </a:prstGeom>
        </p:spPr>
        <p:txBody>
          <a:bodyPr lIns="91439" tIns="45719" rIns="91439" bIns="45719" anchor="t">
            <a:noAutofit/>
          </a:bodyPr>
          <a:lstStyle/>
          <a:p>
            <a:endParaRPr/>
          </a:p>
        </p:txBody>
      </p:sp>
      <p:sp>
        <p:nvSpPr>
          <p:cNvPr id="901" name="Line"/>
          <p:cNvSpPr>
            <a:spLocks noGrp="1"/>
          </p:cNvSpPr>
          <p:nvPr>
            <p:ph type="body" sz="quarter" idx="17"/>
          </p:nvPr>
        </p:nvSpPr>
        <p:spPr>
          <a:xfrm>
            <a:off x="11375343" y="4350469"/>
            <a:ext cx="2965505" cy="1"/>
          </a:xfrm>
          <a:prstGeom prst="line">
            <a:avLst/>
          </a:prstGeom>
          <a:ln w="76200" cap="rnd">
            <a:solidFill>
              <a:srgbClr val="FFFFFF"/>
            </a:solidFill>
            <a:custDash>
              <a:ds d="100000" sp="200000"/>
            </a:custDash>
            <a:round/>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902" name="Line"/>
          <p:cNvSpPr>
            <a:spLocks noGrp="1"/>
          </p:cNvSpPr>
          <p:nvPr>
            <p:ph type="body" sz="quarter" idx="18"/>
          </p:nvPr>
        </p:nvSpPr>
        <p:spPr>
          <a:xfrm>
            <a:off x="8302076" y="8966646"/>
            <a:ext cx="6038771" cy="1"/>
          </a:xfrm>
          <a:prstGeom prst="line">
            <a:avLst/>
          </a:prstGeom>
          <a:ln w="76200" cap="rnd">
            <a:solidFill>
              <a:srgbClr val="FFFFFF"/>
            </a:solidFill>
            <a:custDash>
              <a:ds d="100000" sp="200000"/>
            </a:custDash>
            <a:round/>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90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Video / Movie">
    <p:bg>
      <p:bgPr>
        <a:solidFill>
          <a:srgbClr val="000000"/>
        </a:solidFill>
        <a:effectLst/>
      </p:bgPr>
    </p:bg>
    <p:spTree>
      <p:nvGrpSpPr>
        <p:cNvPr id="1" name=""/>
        <p:cNvGrpSpPr/>
        <p:nvPr/>
      </p:nvGrpSpPr>
      <p:grpSpPr>
        <a:xfrm>
          <a:off x="0" y="0"/>
          <a:ext cx="0" cy="0"/>
          <a:chOff x="0" y="0"/>
          <a:chExt cx="0" cy="0"/>
        </a:xfrm>
      </p:grpSpPr>
      <p:sp>
        <p:nvSpPr>
          <p:cNvPr id="910"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91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Mobile Screen Capture">
    <p:bg>
      <p:bgPr>
        <a:solidFill>
          <a:srgbClr val="FFFFFF"/>
        </a:solidFill>
        <a:effectLst/>
      </p:bgPr>
    </p:bg>
    <p:spTree>
      <p:nvGrpSpPr>
        <p:cNvPr id="1" name=""/>
        <p:cNvGrpSpPr/>
        <p:nvPr/>
      </p:nvGrpSpPr>
      <p:grpSpPr>
        <a:xfrm>
          <a:off x="0" y="0"/>
          <a:ext cx="0" cy="0"/>
          <a:chOff x="0" y="0"/>
          <a:chExt cx="0" cy="0"/>
        </a:xfrm>
      </p:grpSpPr>
      <p:pic>
        <p:nvPicPr>
          <p:cNvPr id="918" name="pasted-image.png" descr="pasted-image.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919" name="Rectangle"/>
          <p:cNvSpPr>
            <a:spLocks noGrp="1"/>
          </p:cNvSpPr>
          <p:nvPr>
            <p:ph type="body" sz="half" idx="13"/>
          </p:nvPr>
        </p:nvSpPr>
        <p:spPr>
          <a:xfrm>
            <a:off x="2337662" y="-1"/>
            <a:ext cx="8603963" cy="13716001"/>
          </a:xfrm>
          <a:prstGeom prst="rect">
            <a:avLst/>
          </a:prstGeom>
          <a:solidFill>
            <a:srgbClr val="091E42">
              <a:alpha val="80000"/>
            </a:srgbClr>
          </a:solidFill>
        </p:spPr>
        <p:txBody>
          <a:bodyPr>
            <a:noAutofit/>
          </a:bodyPr>
          <a:lstStyle/>
          <a:p>
            <a:pPr marL="0" indent="0" defTabSz="825500">
              <a:spcBef>
                <a:spcPts val="0"/>
              </a:spcBef>
              <a:buSzTx/>
              <a:buNone/>
              <a:defRPr sz="2900" b="0" spc="0">
                <a:latin typeface="Helvetica Light"/>
                <a:ea typeface="Helvetica Light"/>
                <a:cs typeface="Helvetica Light"/>
                <a:sym typeface="Helvetica Light"/>
              </a:defRPr>
            </a:pPr>
            <a:endParaRPr/>
          </a:p>
        </p:txBody>
      </p:sp>
      <p:sp>
        <p:nvSpPr>
          <p:cNvPr id="920" name="Line"/>
          <p:cNvSpPr>
            <a:spLocks noGrp="1"/>
          </p:cNvSpPr>
          <p:nvPr>
            <p:ph type="body" sz="quarter" idx="14"/>
          </p:nvPr>
        </p:nvSpPr>
        <p:spPr>
          <a:xfrm>
            <a:off x="5356144" y="6210193"/>
            <a:ext cx="2566999" cy="25402"/>
          </a:xfrm>
          <a:prstGeom prst="line">
            <a:avLst/>
          </a:prstGeom>
          <a:ln w="101600">
            <a:solidFill>
              <a:schemeClr val="accent2"/>
            </a:solidFill>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pic>
        <p:nvPicPr>
          <p:cNvPr id="921" name="Apple iPhone 7 Plus Silver.png" descr="Apple iPhone 7 Plus Silver.png"/>
          <p:cNvPicPr>
            <a:picLocks noChangeAspect="1"/>
          </p:cNvPicPr>
          <p:nvPr/>
        </p:nvPicPr>
        <p:blipFill>
          <a:blip r:embed="rId3">
            <a:extLst/>
          </a:blip>
          <a:stretch>
            <a:fillRect/>
          </a:stretch>
        </p:blipFill>
        <p:spPr>
          <a:xfrm>
            <a:off x="12702179" y="-127000"/>
            <a:ext cx="8453831" cy="15640962"/>
          </a:xfrm>
          <a:prstGeom prst="rect">
            <a:avLst/>
          </a:prstGeom>
          <a:ln w="12700">
            <a:miter lim="400000"/>
          </a:ln>
        </p:spPr>
      </p:pic>
      <p:sp>
        <p:nvSpPr>
          <p:cNvPr id="922" name="IMG_1246.png"/>
          <p:cNvSpPr>
            <a:spLocks noGrp="1"/>
          </p:cNvSpPr>
          <p:nvPr>
            <p:ph type="pic" sz="quarter" idx="15"/>
          </p:nvPr>
        </p:nvSpPr>
        <p:spPr>
          <a:xfrm>
            <a:off x="14081593" y="2619441"/>
            <a:ext cx="5695005" cy="10129515"/>
          </a:xfrm>
          <a:prstGeom prst="rect">
            <a:avLst/>
          </a:prstGeom>
        </p:spPr>
        <p:txBody>
          <a:bodyPr lIns="91439" tIns="45719" rIns="91439" bIns="45719" anchor="t">
            <a:noAutofit/>
          </a:bodyPr>
          <a:lstStyle/>
          <a:p>
            <a:endParaRPr/>
          </a:p>
        </p:txBody>
      </p:sp>
      <p:sp>
        <p:nvSpPr>
          <p:cNvPr id="923" name="Intended for use with mobile screen capture"/>
          <p:cNvSpPr>
            <a:spLocks noGrp="1"/>
          </p:cNvSpPr>
          <p:nvPr>
            <p:ph type="body" sz="quarter" idx="16"/>
          </p:nvPr>
        </p:nvSpPr>
        <p:spPr>
          <a:xfrm>
            <a:off x="3406134" y="1835092"/>
            <a:ext cx="6467019" cy="2997201"/>
          </a:xfrm>
          <a:prstGeom prst="rect">
            <a:avLst/>
          </a:prstGeom>
        </p:spPr>
        <p:txBody>
          <a:bodyPr anchor="b">
            <a:spAutoFit/>
          </a:bodyPr>
          <a:lstStyle>
            <a:lvl1pPr marL="0" indent="0" defTabSz="825500">
              <a:spcBef>
                <a:spcPts val="0"/>
              </a:spcBef>
              <a:buSzTx/>
              <a:buNone/>
              <a:defRPr sz="6000" spc="-59"/>
            </a:lvl1pPr>
          </a:lstStyle>
          <a:p>
            <a:r>
              <a:t>Intended for use with mobile screen capture</a:t>
            </a:r>
          </a:p>
        </p:txBody>
      </p:sp>
      <p:sp>
        <p:nvSpPr>
          <p:cNvPr id="924" name="Drop in video directly or place and set to:…"/>
          <p:cNvSpPr>
            <a:spLocks noGrp="1"/>
          </p:cNvSpPr>
          <p:nvPr>
            <p:ph type="body" sz="quarter" idx="17"/>
          </p:nvPr>
        </p:nvSpPr>
        <p:spPr>
          <a:xfrm>
            <a:off x="3406134" y="7613496"/>
            <a:ext cx="6467019" cy="3975101"/>
          </a:xfrm>
          <a:prstGeom prst="rect">
            <a:avLst/>
          </a:prstGeom>
        </p:spPr>
        <p:txBody>
          <a:bodyPr anchor="t">
            <a:spAutoFit/>
          </a:bodyPr>
          <a:lstStyle/>
          <a:p>
            <a:pPr marL="0" indent="0" defTabSz="825500">
              <a:spcBef>
                <a:spcPts val="0"/>
              </a:spcBef>
              <a:buSzTx/>
              <a:buNone/>
              <a:defRPr sz="4800" b="0" spc="-48"/>
            </a:pPr>
            <a:r>
              <a:t>Drop in video directly or place and set to:</a:t>
            </a:r>
          </a:p>
          <a:p>
            <a:pPr marL="0" indent="0" defTabSz="825500">
              <a:spcBef>
                <a:spcPts val="0"/>
              </a:spcBef>
              <a:buSzTx/>
              <a:buNone/>
              <a:defRPr sz="4800" b="0" spc="-48"/>
            </a:pPr>
            <a:r>
              <a:t>448pt (width)</a:t>
            </a:r>
            <a:br/>
            <a:r>
              <a:t>798pt (height) </a:t>
            </a:r>
          </a:p>
          <a:p>
            <a:pPr marL="0" indent="0" defTabSz="825500">
              <a:spcBef>
                <a:spcPts val="0"/>
              </a:spcBef>
              <a:buSzTx/>
              <a:buNone/>
              <a:defRPr sz="4800" b="0" spc="-48"/>
            </a:pPr>
            <a:r>
              <a:t>1109x  |  206y</a:t>
            </a:r>
          </a:p>
        </p:txBody>
      </p:sp>
      <p:sp>
        <p:nvSpPr>
          <p:cNvPr id="92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DocVersion_Text Heavy Talking Points">
    <p:bg>
      <p:bgPr>
        <a:solidFill>
          <a:srgbClr val="091E42"/>
        </a:solidFill>
        <a:effectLst/>
      </p:bgPr>
    </p:bg>
    <p:spTree>
      <p:nvGrpSpPr>
        <p:cNvPr id="1" name=""/>
        <p:cNvGrpSpPr/>
        <p:nvPr/>
      </p:nvGrpSpPr>
      <p:grpSpPr>
        <a:xfrm>
          <a:off x="0" y="0"/>
          <a:ext cx="0" cy="0"/>
          <a:chOff x="0" y="0"/>
          <a:chExt cx="0" cy="0"/>
        </a:xfrm>
      </p:grpSpPr>
      <p:sp>
        <p:nvSpPr>
          <p:cNvPr id="932" name="Rectangle"/>
          <p:cNvSpPr/>
          <p:nvPr/>
        </p:nvSpPr>
        <p:spPr>
          <a:xfrm>
            <a:off x="6347294" y="0"/>
            <a:ext cx="18036706" cy="13716001"/>
          </a:xfrm>
          <a:prstGeom prst="rect">
            <a:avLst/>
          </a:prstGeom>
          <a:solidFill>
            <a:srgbClr val="FFFFFF"/>
          </a:solidFill>
          <a:ln w="12700">
            <a:miter lim="400000"/>
          </a:ln>
        </p:spPr>
        <p:txBody>
          <a:bodyPr lIns="50800" tIns="50800" rIns="50800" bIns="50800" anchor="ctr"/>
          <a:lstStyle/>
          <a:p>
            <a:pPr>
              <a:defRPr sz="3600" spc="-36"/>
            </a:pPr>
            <a:endParaRPr/>
          </a:p>
        </p:txBody>
      </p:sp>
      <p:sp>
        <p:nvSpPr>
          <p:cNvPr id="933" name="Document version"/>
          <p:cNvSpPr>
            <a:spLocks noGrp="1"/>
          </p:cNvSpPr>
          <p:nvPr>
            <p:ph type="body" sz="quarter" idx="13"/>
          </p:nvPr>
        </p:nvSpPr>
        <p:spPr>
          <a:xfrm>
            <a:off x="792589" y="1000928"/>
            <a:ext cx="4762116" cy="2073276"/>
          </a:xfrm>
          <a:prstGeom prst="rect">
            <a:avLst/>
          </a:prstGeom>
        </p:spPr>
        <p:txBody>
          <a:bodyPr lIns="71437" tIns="71437" rIns="71437" bIns="71437" anchor="t">
            <a:spAutoFit/>
          </a:bodyPr>
          <a:lstStyle>
            <a:lvl1pPr marL="0" indent="0" defTabSz="825500">
              <a:spcBef>
                <a:spcPts val="0"/>
              </a:spcBef>
              <a:buClr>
                <a:srgbClr val="58AEE1"/>
              </a:buClr>
              <a:buSzTx/>
              <a:buNone/>
              <a:defRPr sz="6000" spc="-59"/>
            </a:lvl1pPr>
          </a:lstStyle>
          <a:p>
            <a:r>
              <a:t>Document version</a:t>
            </a:r>
          </a:p>
        </p:txBody>
      </p:sp>
      <p:sp>
        <p:nvSpPr>
          <p:cNvPr id="934" name="Bold text"/>
          <p:cNvSpPr>
            <a:spLocks noGrp="1"/>
          </p:cNvSpPr>
          <p:nvPr>
            <p:ph type="body" sz="quarter" idx="14"/>
          </p:nvPr>
        </p:nvSpPr>
        <p:spPr>
          <a:xfrm>
            <a:off x="951339" y="5355863"/>
            <a:ext cx="4444616" cy="917576"/>
          </a:xfrm>
          <a:prstGeom prst="rect">
            <a:avLst/>
          </a:prstGeom>
        </p:spPr>
        <p:txBody>
          <a:bodyPr lIns="71437" tIns="71437" rIns="71437" bIns="71437" anchor="t">
            <a:spAutoFit/>
          </a:bodyPr>
          <a:lstStyle>
            <a:lvl1pPr marL="0" indent="0" defTabSz="825500">
              <a:spcBef>
                <a:spcPts val="0"/>
              </a:spcBef>
              <a:buClr>
                <a:srgbClr val="58AEE1"/>
              </a:buClr>
              <a:buSzTx/>
              <a:buNone/>
              <a:defRPr sz="4800" spc="-48"/>
            </a:lvl1pPr>
          </a:lstStyle>
          <a:p>
            <a:r>
              <a:t>Bold text</a:t>
            </a:r>
          </a:p>
        </p:txBody>
      </p:sp>
      <p:sp>
        <p:nvSpPr>
          <p:cNvPr id="935" name="Still good"/>
          <p:cNvSpPr>
            <a:spLocks noGrp="1"/>
          </p:cNvSpPr>
          <p:nvPr>
            <p:ph type="body" sz="quarter" idx="15"/>
          </p:nvPr>
        </p:nvSpPr>
        <p:spPr>
          <a:xfrm>
            <a:off x="951339" y="7239544"/>
            <a:ext cx="4444616" cy="917576"/>
          </a:xfrm>
          <a:prstGeom prst="rect">
            <a:avLst/>
          </a:prstGeom>
        </p:spPr>
        <p:txBody>
          <a:bodyPr lIns="71437" tIns="71437" rIns="71437" bIns="71437" anchor="t">
            <a:spAutoFit/>
          </a:bodyPr>
          <a:lstStyle>
            <a:lvl1pPr marL="0" indent="0" defTabSz="825500">
              <a:spcBef>
                <a:spcPts val="0"/>
              </a:spcBef>
              <a:buClr>
                <a:srgbClr val="58AEE1"/>
              </a:buClr>
              <a:buSzTx/>
              <a:buNone/>
              <a:defRPr sz="4800" b="0" spc="-48"/>
            </a:lvl1pPr>
          </a:lstStyle>
          <a:p>
            <a:r>
              <a:t>Still good</a:t>
            </a:r>
          </a:p>
        </p:txBody>
      </p:sp>
      <p:sp>
        <p:nvSpPr>
          <p:cNvPr id="936" name="Square"/>
          <p:cNvSpPr>
            <a:spLocks noGrp="1"/>
          </p:cNvSpPr>
          <p:nvPr>
            <p:ph type="body" sz="quarter" idx="16"/>
          </p:nvPr>
        </p:nvSpPr>
        <p:spPr>
          <a:xfrm rot="18900000">
            <a:off x="6016374" y="5483730"/>
            <a:ext cx="661841" cy="661841"/>
          </a:xfrm>
          <a:prstGeom prst="rect">
            <a:avLst/>
          </a:prstGeom>
          <a:solidFill>
            <a:srgbClr val="FFFFFF"/>
          </a:solidFill>
        </p:spPr>
        <p:txBody>
          <a:bodyPr>
            <a:noAutofit/>
          </a:bodyPr>
          <a:lstStyle/>
          <a:p>
            <a:pPr marL="0" indent="0" algn="l" defTabSz="825500">
              <a:spcBef>
                <a:spcPts val="0"/>
              </a:spcBef>
              <a:buSzTx/>
              <a:buNone/>
              <a:defRPr sz="3600" b="0" spc="-36">
                <a:solidFill>
                  <a:schemeClr val="accent1">
                    <a:hueOff val="-417200"/>
                    <a:satOff val="-79665"/>
                    <a:lumOff val="48516"/>
                  </a:schemeClr>
                </a:solidFill>
              </a:defRPr>
            </a:pPr>
            <a:endParaRPr/>
          </a:p>
        </p:txBody>
      </p:sp>
      <p:sp>
        <p:nvSpPr>
          <p:cNvPr id="937" name="To use"/>
          <p:cNvSpPr>
            <a:spLocks noGrp="1"/>
          </p:cNvSpPr>
          <p:nvPr>
            <p:ph type="body" sz="quarter" idx="17"/>
          </p:nvPr>
        </p:nvSpPr>
        <p:spPr>
          <a:xfrm>
            <a:off x="951339" y="9123227"/>
            <a:ext cx="4444616" cy="917576"/>
          </a:xfrm>
          <a:prstGeom prst="rect">
            <a:avLst/>
          </a:prstGeom>
        </p:spPr>
        <p:txBody>
          <a:bodyPr lIns="71437" tIns="71437" rIns="71437" bIns="71437" anchor="t">
            <a:spAutoFit/>
          </a:bodyPr>
          <a:lstStyle>
            <a:lvl1pPr marL="0" indent="0" defTabSz="825500">
              <a:spcBef>
                <a:spcPts val="0"/>
              </a:spcBef>
              <a:buClr>
                <a:srgbClr val="58AEE1"/>
              </a:buClr>
              <a:buSzTx/>
              <a:buNone/>
              <a:defRPr sz="4800" b="0" spc="-48"/>
            </a:lvl1pPr>
          </a:lstStyle>
          <a:p>
            <a:r>
              <a:t>To use</a:t>
            </a:r>
          </a:p>
        </p:txBody>
      </p:sp>
      <p:sp>
        <p:nvSpPr>
          <p:cNvPr id="938" name="Lower opacity"/>
          <p:cNvSpPr>
            <a:spLocks noGrp="1"/>
          </p:cNvSpPr>
          <p:nvPr>
            <p:ph type="body" sz="quarter" idx="18"/>
          </p:nvPr>
        </p:nvSpPr>
        <p:spPr>
          <a:xfrm>
            <a:off x="951339" y="11006909"/>
            <a:ext cx="4444616" cy="917576"/>
          </a:xfrm>
          <a:prstGeom prst="rect">
            <a:avLst/>
          </a:prstGeom>
        </p:spPr>
        <p:txBody>
          <a:bodyPr lIns="71437" tIns="71437" rIns="71437" bIns="71437" anchor="t">
            <a:spAutoFit/>
          </a:bodyPr>
          <a:lstStyle>
            <a:lvl1pPr marL="0" indent="0" defTabSz="825500">
              <a:spcBef>
                <a:spcPts val="0"/>
              </a:spcBef>
              <a:buClr>
                <a:srgbClr val="58AEE1"/>
              </a:buClr>
              <a:buSzTx/>
              <a:buNone/>
              <a:defRPr sz="4800" b="0" spc="-48"/>
            </a:lvl1pPr>
          </a:lstStyle>
          <a:p>
            <a:r>
              <a:t>Lower opacity</a:t>
            </a:r>
          </a:p>
        </p:txBody>
      </p:sp>
      <p:sp>
        <p:nvSpPr>
          <p:cNvPr id="939" name="Line"/>
          <p:cNvSpPr>
            <a:spLocks noGrp="1"/>
          </p:cNvSpPr>
          <p:nvPr>
            <p:ph type="body" sz="quarter" idx="19"/>
          </p:nvPr>
        </p:nvSpPr>
        <p:spPr>
          <a:xfrm>
            <a:off x="1902847" y="4215033"/>
            <a:ext cx="2541600" cy="1"/>
          </a:xfrm>
          <a:prstGeom prst="line">
            <a:avLst/>
          </a:prstGeom>
          <a:ln w="101600">
            <a:solidFill>
              <a:schemeClr val="accent2"/>
            </a:solidFill>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940" name="Larger talking point headline…"/>
          <p:cNvSpPr>
            <a:spLocks noGrp="1"/>
          </p:cNvSpPr>
          <p:nvPr>
            <p:ph type="body" idx="20"/>
          </p:nvPr>
        </p:nvSpPr>
        <p:spPr>
          <a:xfrm>
            <a:off x="7808486" y="1208078"/>
            <a:ext cx="14794500" cy="10717530"/>
          </a:xfrm>
          <a:prstGeom prst="rect">
            <a:avLst/>
          </a:prstGeom>
        </p:spPr>
        <p:txBody>
          <a:bodyPr anchor="t">
            <a:spAutoFit/>
          </a:bodyPr>
          <a:lstStyle/>
          <a:p>
            <a:pPr marL="0" indent="0" algn="l" defTabSz="825500">
              <a:lnSpc>
                <a:spcPct val="90000"/>
              </a:lnSpc>
              <a:spcBef>
                <a:spcPts val="2500"/>
              </a:spcBef>
              <a:buSzTx/>
              <a:buNone/>
              <a:defRPr sz="8000" spc="-79">
                <a:solidFill>
                  <a:srgbClr val="253858"/>
                </a:solidFill>
              </a:defRPr>
            </a:pPr>
            <a:r>
              <a:t>Larger talking point headline</a:t>
            </a:r>
          </a:p>
          <a:p>
            <a:pPr marL="0" indent="0" algn="l" defTabSz="825500">
              <a:spcBef>
                <a:spcPts val="0"/>
              </a:spcBef>
              <a:buSzTx/>
              <a:buNone/>
              <a:defRPr sz="3600" b="0" spc="-36">
                <a:solidFill>
                  <a:srgbClr val="091E42"/>
                </a:solidFill>
              </a:defRPr>
            </a:pPr>
            <a:r>
              <a:t>This is the leave-behind document version of this slide. You see it a lot in the introductory slides of the Presentation Template How-to Deck and Graphic Assets Deck. </a:t>
            </a:r>
          </a:p>
          <a:p>
            <a:pPr marL="0" indent="0" algn="l" defTabSz="825500">
              <a:spcBef>
                <a:spcPts val="0"/>
              </a:spcBef>
              <a:buSzTx/>
              <a:buNone/>
              <a:defRPr sz="3600" b="0" spc="-36">
                <a:solidFill>
                  <a:srgbClr val="091E42"/>
                </a:solidFill>
              </a:defRPr>
            </a:pPr>
            <a:endParaRPr/>
          </a:p>
          <a:p>
            <a:pPr marL="0" indent="0" algn="l" defTabSz="825500">
              <a:spcBef>
                <a:spcPts val="0"/>
              </a:spcBef>
              <a:buSzTx/>
              <a:buNone/>
              <a:defRPr sz="3600" b="0" spc="-36">
                <a:solidFill>
                  <a:srgbClr val="091E42"/>
                </a:solidFill>
              </a:defRPr>
            </a:pPr>
            <a:r>
              <a:t>The following is Bob Ross ipsum. The shadows are just like the highlights, but we're going in the opposite direction. Put your feelings into it, your heart, it's your world. Paint anything you want on the canvas. Create your own world. Happy painting, God bless. We don't make mistakes we just have happy little accidents. Let's do that again.</a:t>
            </a:r>
          </a:p>
          <a:p>
            <a:pPr marL="0" indent="0" algn="l" defTabSz="825500">
              <a:spcBef>
                <a:spcPts val="0"/>
              </a:spcBef>
              <a:buSzTx/>
              <a:buNone/>
              <a:defRPr sz="3600" b="0" spc="-36">
                <a:solidFill>
                  <a:srgbClr val="091E42"/>
                </a:solidFill>
              </a:defRPr>
            </a:pPr>
            <a:endParaRPr/>
          </a:p>
          <a:p>
            <a:pPr marL="0" indent="0" algn="l" defTabSz="825500">
              <a:spcBef>
                <a:spcPts val="0"/>
              </a:spcBef>
              <a:buSzTx/>
              <a:buNone/>
              <a:defRPr sz="4800" b="0" spc="-48">
                <a:solidFill>
                  <a:srgbClr val="091E42"/>
                </a:solidFill>
              </a:defRPr>
            </a:pPr>
            <a:r>
              <a:t>This is the fun part. It's amazing what you can do with a little love in your heart.</a:t>
            </a:r>
          </a:p>
          <a:p>
            <a:pPr marL="0" indent="0" algn="l" defTabSz="825500">
              <a:spcBef>
                <a:spcPts val="0"/>
              </a:spcBef>
              <a:buSzTx/>
              <a:buNone/>
              <a:defRPr sz="3600" b="0" spc="-36">
                <a:solidFill>
                  <a:srgbClr val="091E42"/>
                </a:solidFill>
              </a:defRPr>
            </a:pPr>
            <a:endParaRPr/>
          </a:p>
          <a:p>
            <a:pPr marL="0" indent="0" algn="l" defTabSz="825500">
              <a:spcBef>
                <a:spcPts val="0"/>
              </a:spcBef>
              <a:buSzTx/>
              <a:buNone/>
              <a:defRPr sz="3600" b="0" spc="-36">
                <a:solidFill>
                  <a:srgbClr val="091E42"/>
                </a:solidFill>
              </a:defRPr>
            </a:pPr>
            <a:r>
              <a:t>No pressure. Just relax and watch it happen. For the lack of a better word I call them hangy downs.</a:t>
            </a:r>
          </a:p>
        </p:txBody>
      </p:sp>
      <p:sp>
        <p:nvSpPr>
          <p:cNvPr id="94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Chart Area with Supporting Text">
    <p:bg>
      <p:bgPr>
        <a:solidFill>
          <a:srgbClr val="FFFFFF"/>
        </a:solidFill>
        <a:effectLst/>
      </p:bgPr>
    </p:bg>
    <p:spTree>
      <p:nvGrpSpPr>
        <p:cNvPr id="1" name=""/>
        <p:cNvGrpSpPr/>
        <p:nvPr/>
      </p:nvGrpSpPr>
      <p:grpSpPr>
        <a:xfrm>
          <a:off x="0" y="0"/>
          <a:ext cx="0" cy="0"/>
          <a:chOff x="0" y="0"/>
          <a:chExt cx="0" cy="0"/>
        </a:xfrm>
      </p:grpSpPr>
      <p:sp>
        <p:nvSpPr>
          <p:cNvPr id="948" name="Talking point…"/>
          <p:cNvSpPr>
            <a:spLocks noGrp="1"/>
          </p:cNvSpPr>
          <p:nvPr>
            <p:ph type="body" sz="quarter" idx="13"/>
          </p:nvPr>
        </p:nvSpPr>
        <p:spPr>
          <a:xfrm>
            <a:off x="1711021" y="3306937"/>
            <a:ext cx="7716153" cy="2044701"/>
          </a:xfrm>
          <a:prstGeom prst="rect">
            <a:avLst/>
          </a:prstGeom>
        </p:spPr>
        <p:txBody>
          <a:bodyPr anchor="t">
            <a:spAutoFit/>
          </a:bodyPr>
          <a:lstStyle/>
          <a:p>
            <a:pPr marL="0" indent="0" algn="l" defTabSz="825500">
              <a:spcBef>
                <a:spcPts val="0"/>
              </a:spcBef>
              <a:buSzTx/>
              <a:buNone/>
              <a:defRPr sz="4800" spc="-48">
                <a:solidFill>
                  <a:srgbClr val="253858"/>
                </a:solidFill>
              </a:defRPr>
            </a:pPr>
            <a:r>
              <a:t>Talking point</a:t>
            </a:r>
          </a:p>
          <a:p>
            <a:pPr marL="0" indent="0" algn="l" defTabSz="825500">
              <a:spcBef>
                <a:spcPts val="0"/>
              </a:spcBef>
              <a:buSzTx/>
              <a:buNone/>
              <a:defRPr sz="3600" b="0" spc="-36">
                <a:solidFill>
                  <a:srgbClr val="091E42"/>
                </a:solidFill>
              </a:defRPr>
            </a:pPr>
            <a:r>
              <a:t>Supporting text for the talking point relevant to the overall data set.</a:t>
            </a:r>
          </a:p>
        </p:txBody>
      </p:sp>
      <p:sp>
        <p:nvSpPr>
          <p:cNvPr id="949" name="Chart with supporting text"/>
          <p:cNvSpPr>
            <a:spLocks noGrp="1"/>
          </p:cNvSpPr>
          <p:nvPr>
            <p:ph type="body" sz="quarter" idx="14"/>
          </p:nvPr>
        </p:nvSpPr>
        <p:spPr>
          <a:xfrm>
            <a:off x="1711021" y="1016396"/>
            <a:ext cx="20828001" cy="876301"/>
          </a:xfrm>
          <a:prstGeom prst="rect">
            <a:avLst/>
          </a:prstGeom>
        </p:spPr>
        <p:txBody>
          <a:bodyPr>
            <a:spAutoFit/>
          </a:bodyPr>
          <a:lstStyle>
            <a:lvl1pPr marL="0" indent="0" algn="l" defTabSz="825500">
              <a:spcBef>
                <a:spcPts val="0"/>
              </a:spcBef>
              <a:buSzTx/>
              <a:buNone/>
              <a:defRPr sz="4800" b="0" cap="all" spc="144">
                <a:solidFill>
                  <a:srgbClr val="0747A6"/>
                </a:solidFill>
                <a:latin typeface="Circular Pro Black"/>
                <a:ea typeface="Circular Pro Black"/>
                <a:cs typeface="Circular Pro Black"/>
                <a:sym typeface="Circular Pro Black"/>
              </a:defRPr>
            </a:lvl1pPr>
          </a:lstStyle>
          <a:p>
            <a:r>
              <a:t>Chart with supporting text</a:t>
            </a:r>
          </a:p>
        </p:txBody>
      </p:sp>
      <p:sp>
        <p:nvSpPr>
          <p:cNvPr id="950" name="Line"/>
          <p:cNvSpPr/>
          <p:nvPr/>
        </p:nvSpPr>
        <p:spPr>
          <a:xfrm>
            <a:off x="1775024" y="2544916"/>
            <a:ext cx="2541599" cy="1"/>
          </a:xfrm>
          <a:prstGeom prst="line">
            <a:avLst/>
          </a:prstGeom>
          <a:ln w="101600">
            <a:solidFill>
              <a:schemeClr val="accent3"/>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951" name="Give it some space…"/>
          <p:cNvSpPr>
            <a:spLocks noGrp="1"/>
          </p:cNvSpPr>
          <p:nvPr>
            <p:ph type="body" sz="quarter" idx="15"/>
          </p:nvPr>
        </p:nvSpPr>
        <p:spPr>
          <a:xfrm>
            <a:off x="1711021" y="6157988"/>
            <a:ext cx="7933284" cy="2044701"/>
          </a:xfrm>
          <a:prstGeom prst="rect">
            <a:avLst/>
          </a:prstGeom>
        </p:spPr>
        <p:txBody>
          <a:bodyPr anchor="t">
            <a:spAutoFit/>
          </a:bodyPr>
          <a:lstStyle/>
          <a:p>
            <a:pPr marL="0" indent="0" algn="l" defTabSz="825500">
              <a:spcBef>
                <a:spcPts val="0"/>
              </a:spcBef>
              <a:buSzTx/>
              <a:buNone/>
              <a:defRPr sz="4800" spc="-48">
                <a:solidFill>
                  <a:srgbClr val="253858"/>
                </a:solidFill>
              </a:defRPr>
            </a:pPr>
            <a:r>
              <a:t>Give it some space</a:t>
            </a:r>
          </a:p>
          <a:p>
            <a:pPr marL="0" indent="0" algn="l" defTabSz="825500">
              <a:spcBef>
                <a:spcPts val="0"/>
              </a:spcBef>
              <a:buSzTx/>
              <a:buNone/>
              <a:defRPr sz="3600" b="0" spc="-36">
                <a:solidFill>
                  <a:srgbClr val="091E42"/>
                </a:solidFill>
              </a:defRPr>
            </a:pPr>
            <a:r>
              <a:t>You don’t need to put text here. Delete all of these text boxes. Come on. Do it. </a:t>
            </a:r>
          </a:p>
        </p:txBody>
      </p:sp>
      <p:sp>
        <p:nvSpPr>
          <p:cNvPr id="952" name="Think about it this way…"/>
          <p:cNvSpPr>
            <a:spLocks noGrp="1"/>
          </p:cNvSpPr>
          <p:nvPr>
            <p:ph type="body" sz="quarter" idx="16"/>
          </p:nvPr>
        </p:nvSpPr>
        <p:spPr>
          <a:xfrm>
            <a:off x="1711021" y="9076670"/>
            <a:ext cx="7716153" cy="3213101"/>
          </a:xfrm>
          <a:prstGeom prst="rect">
            <a:avLst/>
          </a:prstGeom>
        </p:spPr>
        <p:txBody>
          <a:bodyPr anchor="t">
            <a:spAutoFit/>
          </a:bodyPr>
          <a:lstStyle/>
          <a:p>
            <a:pPr marL="0" indent="0" algn="l" defTabSz="825500">
              <a:spcBef>
                <a:spcPts val="0"/>
              </a:spcBef>
              <a:buSzTx/>
              <a:buNone/>
              <a:defRPr sz="4800" spc="-48">
                <a:solidFill>
                  <a:srgbClr val="253858"/>
                </a:solidFill>
              </a:defRPr>
            </a:pPr>
            <a:r>
              <a:t>Think about it this way</a:t>
            </a:r>
          </a:p>
          <a:p>
            <a:pPr marL="0" indent="0" algn="l" defTabSz="825500">
              <a:spcBef>
                <a:spcPts val="0"/>
              </a:spcBef>
              <a:buSzTx/>
              <a:buNone/>
              <a:defRPr sz="3600" b="0" spc="-36">
                <a:solidFill>
                  <a:srgbClr val="091E42"/>
                </a:solidFill>
              </a:defRPr>
            </a:pPr>
            <a:r>
              <a:t>If a statistic is important enough for you to deliver and you want your audience to recall the data point, then it deserves its own slide, right?</a:t>
            </a:r>
          </a:p>
        </p:txBody>
      </p:sp>
      <p:sp>
        <p:nvSpPr>
          <p:cNvPr id="95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Space for Tables &amp; Drop-In Charts">
    <p:bg>
      <p:bgPr>
        <a:solidFill>
          <a:srgbClr val="FFFFFF"/>
        </a:solidFill>
        <a:effectLst/>
      </p:bgPr>
    </p:bg>
    <p:spTree>
      <p:nvGrpSpPr>
        <p:cNvPr id="1" name=""/>
        <p:cNvGrpSpPr/>
        <p:nvPr/>
      </p:nvGrpSpPr>
      <p:grpSpPr>
        <a:xfrm>
          <a:off x="0" y="0"/>
          <a:ext cx="0" cy="0"/>
          <a:chOff x="0" y="0"/>
          <a:chExt cx="0" cy="0"/>
        </a:xfrm>
      </p:grpSpPr>
      <p:sp>
        <p:nvSpPr>
          <p:cNvPr id="960" name="Space for tables &amp; drop-in Charts"/>
          <p:cNvSpPr>
            <a:spLocks noGrp="1"/>
          </p:cNvSpPr>
          <p:nvPr>
            <p:ph type="body" sz="quarter" idx="13"/>
          </p:nvPr>
        </p:nvSpPr>
        <p:spPr>
          <a:xfrm>
            <a:off x="1711021" y="1016396"/>
            <a:ext cx="20828001" cy="876301"/>
          </a:xfrm>
          <a:prstGeom prst="rect">
            <a:avLst/>
          </a:prstGeom>
        </p:spPr>
        <p:txBody>
          <a:bodyPr>
            <a:spAutoFit/>
          </a:bodyPr>
          <a:lstStyle>
            <a:lvl1pPr marL="0" indent="0" algn="l" defTabSz="825500">
              <a:spcBef>
                <a:spcPts val="0"/>
              </a:spcBef>
              <a:buSzTx/>
              <a:buNone/>
              <a:defRPr sz="4800" b="0" cap="all" spc="144">
                <a:solidFill>
                  <a:srgbClr val="0747A6"/>
                </a:solidFill>
                <a:latin typeface="Circular Pro Black"/>
                <a:ea typeface="Circular Pro Black"/>
                <a:cs typeface="Circular Pro Black"/>
                <a:sym typeface="Circular Pro Black"/>
              </a:defRPr>
            </a:lvl1pPr>
          </a:lstStyle>
          <a:p>
            <a:r>
              <a:t>Space for tables &amp; drop-in Charts</a:t>
            </a:r>
          </a:p>
        </p:txBody>
      </p:sp>
      <p:sp>
        <p:nvSpPr>
          <p:cNvPr id="961" name="Line"/>
          <p:cNvSpPr/>
          <p:nvPr/>
        </p:nvSpPr>
        <p:spPr>
          <a:xfrm>
            <a:off x="1775024" y="2544916"/>
            <a:ext cx="2541599" cy="1"/>
          </a:xfrm>
          <a:prstGeom prst="line">
            <a:avLst/>
          </a:prstGeom>
          <a:ln w="101600">
            <a:solidFill>
              <a:schemeClr val="accent3"/>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96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Chart with Call-outs">
    <p:bg>
      <p:bgPr>
        <a:solidFill>
          <a:srgbClr val="FFFFFF"/>
        </a:solidFill>
        <a:effectLst/>
      </p:bgPr>
    </p:bg>
    <p:spTree>
      <p:nvGrpSpPr>
        <p:cNvPr id="1" name=""/>
        <p:cNvGrpSpPr/>
        <p:nvPr/>
      </p:nvGrpSpPr>
      <p:grpSpPr>
        <a:xfrm>
          <a:off x="0" y="0"/>
          <a:ext cx="0" cy="0"/>
          <a:chOff x="0" y="0"/>
          <a:chExt cx="0" cy="0"/>
        </a:xfrm>
      </p:grpSpPr>
      <p:sp>
        <p:nvSpPr>
          <p:cNvPr id="969" name="Chart with Call-outs"/>
          <p:cNvSpPr>
            <a:spLocks noGrp="1"/>
          </p:cNvSpPr>
          <p:nvPr>
            <p:ph type="body" sz="quarter" idx="13"/>
          </p:nvPr>
        </p:nvSpPr>
        <p:spPr>
          <a:xfrm>
            <a:off x="1711021" y="1016396"/>
            <a:ext cx="20828001" cy="876301"/>
          </a:xfrm>
          <a:prstGeom prst="rect">
            <a:avLst/>
          </a:prstGeom>
        </p:spPr>
        <p:txBody>
          <a:bodyPr>
            <a:spAutoFit/>
          </a:bodyPr>
          <a:lstStyle>
            <a:lvl1pPr marL="0" indent="0" algn="l" defTabSz="825500">
              <a:spcBef>
                <a:spcPts val="0"/>
              </a:spcBef>
              <a:buSzTx/>
              <a:buNone/>
              <a:defRPr sz="4800" b="0" cap="all" spc="144">
                <a:solidFill>
                  <a:srgbClr val="0747A6"/>
                </a:solidFill>
                <a:latin typeface="Circular Pro Black"/>
                <a:ea typeface="Circular Pro Black"/>
                <a:cs typeface="Circular Pro Black"/>
                <a:sym typeface="Circular Pro Black"/>
              </a:defRPr>
            </a:lvl1pPr>
          </a:lstStyle>
          <a:p>
            <a:r>
              <a:t>Chart with Call-outs</a:t>
            </a:r>
          </a:p>
        </p:txBody>
      </p:sp>
      <p:sp>
        <p:nvSpPr>
          <p:cNvPr id="970" name="Line"/>
          <p:cNvSpPr/>
          <p:nvPr/>
        </p:nvSpPr>
        <p:spPr>
          <a:xfrm>
            <a:off x="1775024" y="2544916"/>
            <a:ext cx="2541599" cy="1"/>
          </a:xfrm>
          <a:prstGeom prst="line">
            <a:avLst/>
          </a:prstGeom>
          <a:ln w="101600">
            <a:solidFill>
              <a:schemeClr val="accent3"/>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971" name="Call-out…"/>
          <p:cNvSpPr>
            <a:spLocks noGrp="1"/>
          </p:cNvSpPr>
          <p:nvPr>
            <p:ph type="body" sz="quarter" idx="14"/>
          </p:nvPr>
        </p:nvSpPr>
        <p:spPr>
          <a:xfrm>
            <a:off x="16825676" y="3745087"/>
            <a:ext cx="6032501" cy="1333501"/>
          </a:xfrm>
          <a:prstGeom prst="rect">
            <a:avLst/>
          </a:prstGeom>
        </p:spPr>
        <p:txBody>
          <a:bodyPr anchor="t">
            <a:spAutoFit/>
          </a:bodyPr>
          <a:lstStyle/>
          <a:p>
            <a:pPr marL="0" indent="0" algn="l" defTabSz="825500">
              <a:spcBef>
                <a:spcPts val="0"/>
              </a:spcBef>
              <a:buSzTx/>
              <a:buNone/>
              <a:defRPr sz="4800" spc="-48">
                <a:solidFill>
                  <a:srgbClr val="253858"/>
                </a:solidFill>
              </a:defRPr>
            </a:pPr>
            <a:r>
              <a:t>Call-out</a:t>
            </a:r>
          </a:p>
          <a:p>
            <a:pPr marL="0" indent="0" algn="l" defTabSz="825500">
              <a:spcBef>
                <a:spcPts val="0"/>
              </a:spcBef>
              <a:buSzTx/>
              <a:buNone/>
              <a:defRPr sz="2800" b="0" spc="-28">
                <a:solidFill>
                  <a:srgbClr val="091E42"/>
                </a:solidFill>
              </a:defRPr>
            </a:pPr>
            <a:r>
              <a:t>Supporting text for call-out.</a:t>
            </a:r>
          </a:p>
        </p:txBody>
      </p:sp>
      <p:sp>
        <p:nvSpPr>
          <p:cNvPr id="972" name="Line"/>
          <p:cNvSpPr>
            <a:spLocks noGrp="1"/>
          </p:cNvSpPr>
          <p:nvPr>
            <p:ph type="body" sz="quarter" idx="15"/>
          </p:nvPr>
        </p:nvSpPr>
        <p:spPr>
          <a:xfrm>
            <a:off x="14591296" y="4183237"/>
            <a:ext cx="2162545" cy="1"/>
          </a:xfrm>
          <a:prstGeom prst="line">
            <a:avLst/>
          </a:prstGeom>
          <a:ln w="76200" cap="rnd">
            <a:solidFill>
              <a:schemeClr val="accent3">
                <a:hueOff val="10341877"/>
                <a:satOff val="-14884"/>
                <a:lumOff val="-32266"/>
              </a:schemeClr>
            </a:solidFill>
            <a:custDash>
              <a:ds d="100000" sp="200000"/>
            </a:custDash>
            <a:round/>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973" name="Highlight…"/>
          <p:cNvSpPr>
            <a:spLocks noGrp="1"/>
          </p:cNvSpPr>
          <p:nvPr>
            <p:ph type="body" sz="quarter" idx="16"/>
          </p:nvPr>
        </p:nvSpPr>
        <p:spPr>
          <a:xfrm>
            <a:off x="1711021" y="9217014"/>
            <a:ext cx="6032501" cy="1790701"/>
          </a:xfrm>
          <a:prstGeom prst="rect">
            <a:avLst/>
          </a:prstGeom>
        </p:spPr>
        <p:txBody>
          <a:bodyPr anchor="t">
            <a:spAutoFit/>
          </a:bodyPr>
          <a:lstStyle/>
          <a:p>
            <a:pPr marL="0" indent="0" algn="r" defTabSz="825500">
              <a:spcBef>
                <a:spcPts val="0"/>
              </a:spcBef>
              <a:buSzTx/>
              <a:buNone/>
              <a:defRPr sz="4800" spc="-48">
                <a:solidFill>
                  <a:srgbClr val="253858"/>
                </a:solidFill>
              </a:defRPr>
            </a:pPr>
            <a:r>
              <a:t>Highlight</a:t>
            </a:r>
          </a:p>
          <a:p>
            <a:pPr marL="0" indent="0" algn="r" defTabSz="825500">
              <a:spcBef>
                <a:spcPts val="0"/>
              </a:spcBef>
              <a:buSzTx/>
              <a:buNone/>
              <a:defRPr sz="2800" b="0" spc="-28">
                <a:solidFill>
                  <a:srgbClr val="091E42"/>
                </a:solidFill>
              </a:defRPr>
            </a:pPr>
            <a:r>
              <a:t>Be careful when choosing colors. Always consider accessibility.</a:t>
            </a:r>
          </a:p>
        </p:txBody>
      </p:sp>
      <p:sp>
        <p:nvSpPr>
          <p:cNvPr id="974" name="Usage…"/>
          <p:cNvSpPr>
            <a:spLocks noGrp="1"/>
          </p:cNvSpPr>
          <p:nvPr>
            <p:ph type="body" sz="quarter" idx="17"/>
          </p:nvPr>
        </p:nvSpPr>
        <p:spPr>
          <a:xfrm>
            <a:off x="1711021" y="3660869"/>
            <a:ext cx="6032501" cy="1790701"/>
          </a:xfrm>
          <a:prstGeom prst="rect">
            <a:avLst/>
          </a:prstGeom>
        </p:spPr>
        <p:txBody>
          <a:bodyPr anchor="t">
            <a:spAutoFit/>
          </a:bodyPr>
          <a:lstStyle/>
          <a:p>
            <a:pPr marL="0" indent="0" algn="r" defTabSz="825500">
              <a:spcBef>
                <a:spcPts val="0"/>
              </a:spcBef>
              <a:buSzTx/>
              <a:buNone/>
              <a:defRPr sz="4800" spc="-48">
                <a:solidFill>
                  <a:srgbClr val="253858"/>
                </a:solidFill>
              </a:defRPr>
            </a:pPr>
            <a:r>
              <a:t>Usage</a:t>
            </a:r>
          </a:p>
          <a:p>
            <a:pPr marL="0" indent="0" algn="r" defTabSz="825500">
              <a:spcBef>
                <a:spcPts val="0"/>
              </a:spcBef>
              <a:buSzTx/>
              <a:buNone/>
              <a:defRPr sz="2800" b="0" spc="-28">
                <a:solidFill>
                  <a:srgbClr val="091E42"/>
                </a:solidFill>
              </a:defRPr>
            </a:pPr>
            <a:r>
              <a:t>Use when individually discussing each set displayed in the chart.</a:t>
            </a:r>
          </a:p>
        </p:txBody>
      </p:sp>
      <p:sp>
        <p:nvSpPr>
          <p:cNvPr id="975" name="Line"/>
          <p:cNvSpPr>
            <a:spLocks noGrp="1"/>
          </p:cNvSpPr>
          <p:nvPr>
            <p:ph type="body" sz="quarter" idx="18"/>
          </p:nvPr>
        </p:nvSpPr>
        <p:spPr>
          <a:xfrm>
            <a:off x="7670610" y="4183237"/>
            <a:ext cx="2162544" cy="1"/>
          </a:xfrm>
          <a:prstGeom prst="line">
            <a:avLst/>
          </a:prstGeom>
          <a:ln w="76200" cap="rnd">
            <a:solidFill>
              <a:schemeClr val="accent3">
                <a:hueOff val="10341877"/>
                <a:satOff val="-14884"/>
                <a:lumOff val="-32266"/>
              </a:schemeClr>
            </a:solidFill>
            <a:custDash>
              <a:ds d="100000" sp="200000"/>
            </a:custDash>
            <a:round/>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976" name="Line"/>
          <p:cNvSpPr>
            <a:spLocks noGrp="1"/>
          </p:cNvSpPr>
          <p:nvPr>
            <p:ph type="body" sz="quarter" idx="19"/>
          </p:nvPr>
        </p:nvSpPr>
        <p:spPr>
          <a:xfrm>
            <a:off x="7670610" y="9665587"/>
            <a:ext cx="2162544" cy="1"/>
          </a:xfrm>
          <a:prstGeom prst="line">
            <a:avLst/>
          </a:prstGeom>
          <a:ln w="76200" cap="rnd">
            <a:solidFill>
              <a:schemeClr val="accent3">
                <a:hueOff val="10341877"/>
                <a:satOff val="-14884"/>
                <a:lumOff val="-32266"/>
              </a:schemeClr>
            </a:solidFill>
            <a:custDash>
              <a:ds d="100000" sp="200000"/>
            </a:custDash>
            <a:round/>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97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Bullet Subtext_White">
    <p:bg>
      <p:bgPr>
        <a:solidFill>
          <a:srgbClr val="FFFFFF"/>
        </a:solidFill>
        <a:effectLst/>
      </p:bgPr>
    </p:bg>
    <p:spTree>
      <p:nvGrpSpPr>
        <p:cNvPr id="1" name=""/>
        <p:cNvGrpSpPr/>
        <p:nvPr/>
      </p:nvGrpSpPr>
      <p:grpSpPr>
        <a:xfrm>
          <a:off x="0" y="0"/>
          <a:ext cx="0" cy="0"/>
          <a:chOff x="0" y="0"/>
          <a:chExt cx="0" cy="0"/>
        </a:xfrm>
      </p:grpSpPr>
      <p:sp>
        <p:nvSpPr>
          <p:cNvPr id="984" name="A good way to do bullets when you must…"/>
          <p:cNvSpPr>
            <a:spLocks noGrp="1"/>
          </p:cNvSpPr>
          <p:nvPr>
            <p:ph type="body" sz="quarter" idx="13"/>
          </p:nvPr>
        </p:nvSpPr>
        <p:spPr>
          <a:xfrm>
            <a:off x="1784165" y="1014427"/>
            <a:ext cx="20561117" cy="2640331"/>
          </a:xfrm>
          <a:prstGeom prst="rect">
            <a:avLst/>
          </a:prstGeom>
        </p:spPr>
        <p:txBody>
          <a:bodyPr lIns="0" tIns="0" rIns="0" bIns="0" anchor="t">
            <a:spAutoFit/>
          </a:bodyPr>
          <a:lstStyle/>
          <a:p>
            <a:pPr marL="0" indent="0" algn="l" defTabSz="825500">
              <a:lnSpc>
                <a:spcPct val="90000"/>
              </a:lnSpc>
              <a:spcBef>
                <a:spcPts val="2500"/>
              </a:spcBef>
              <a:buSzTx/>
              <a:buNone/>
              <a:defRPr sz="8000" spc="-79">
                <a:solidFill>
                  <a:srgbClr val="253858"/>
                </a:solidFill>
              </a:defRPr>
            </a:pPr>
            <a:r>
              <a:t>A good way to do bullets when you must</a:t>
            </a:r>
          </a:p>
          <a:p>
            <a:pPr marL="0" indent="0" algn="l" defTabSz="825500">
              <a:spcBef>
                <a:spcPts val="0"/>
              </a:spcBef>
              <a:buSzTx/>
              <a:buNone/>
              <a:defRPr sz="3600" b="0" spc="-36">
                <a:solidFill>
                  <a:srgbClr val="091E42"/>
                </a:solidFill>
              </a:defRPr>
            </a:pPr>
            <a:r>
              <a:t>Keep your bullet points short and sweet. Do most of your explanation in voiceover but don’t be redundant! Only visually show what’s necessary. Can move the bar on this slide.</a:t>
            </a:r>
          </a:p>
        </p:txBody>
      </p:sp>
      <p:sp>
        <p:nvSpPr>
          <p:cNvPr id="985" name="Line"/>
          <p:cNvSpPr>
            <a:spLocks noGrp="1"/>
          </p:cNvSpPr>
          <p:nvPr>
            <p:ph type="body" sz="quarter" idx="14"/>
          </p:nvPr>
        </p:nvSpPr>
        <p:spPr>
          <a:xfrm>
            <a:off x="1775024" y="4882243"/>
            <a:ext cx="2541599" cy="1"/>
          </a:xfrm>
          <a:prstGeom prst="line">
            <a:avLst/>
          </a:prstGeom>
          <a:ln w="101600">
            <a:solidFill>
              <a:schemeClr val="accent3"/>
            </a:solidFill>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986" name="Think before you fire off a bullet! Is this really ideal for a presentation?…"/>
          <p:cNvSpPr>
            <a:spLocks noGrp="1"/>
          </p:cNvSpPr>
          <p:nvPr>
            <p:ph type="body" sz="quarter" idx="15"/>
          </p:nvPr>
        </p:nvSpPr>
        <p:spPr>
          <a:xfrm>
            <a:off x="1773348" y="6477000"/>
            <a:ext cx="8346018" cy="3764281"/>
          </a:xfrm>
          <a:prstGeom prst="rect">
            <a:avLst/>
          </a:prstGeom>
        </p:spPr>
        <p:txBody>
          <a:bodyPr anchor="t">
            <a:spAutoFit/>
          </a:bodyPr>
          <a:lstStyle/>
          <a:p>
            <a:pPr marL="444500" indent="-444500" algn="l">
              <a:lnSpc>
                <a:spcPct val="110000"/>
              </a:lnSpc>
              <a:spcBef>
                <a:spcPts val="4000"/>
              </a:spcBef>
              <a:defRPr sz="3600" b="0" spc="0">
                <a:solidFill>
                  <a:srgbClr val="071D43"/>
                </a:solidFill>
              </a:defRPr>
            </a:pPr>
            <a:r>
              <a:t>Think before you fire off a bullet! Is this really ideal for a presentation?</a:t>
            </a:r>
          </a:p>
          <a:p>
            <a:pPr marL="444500" indent="-444500" algn="l">
              <a:lnSpc>
                <a:spcPct val="110000"/>
              </a:lnSpc>
              <a:spcBef>
                <a:spcPts val="4000"/>
              </a:spcBef>
              <a:defRPr sz="3600" b="0" spc="0">
                <a:solidFill>
                  <a:srgbClr val="071D43"/>
                </a:solidFill>
              </a:defRPr>
            </a:pPr>
            <a:r>
              <a:t>Hit *Enter* if you want to create a new bullet. Hit *Shift+Enter* if you want a new line under the same bullet</a:t>
            </a:r>
          </a:p>
        </p:txBody>
      </p:sp>
      <p:sp>
        <p:nvSpPr>
          <p:cNvPr id="987" name="Using bullets is like reading notes to your audience.…"/>
          <p:cNvSpPr>
            <a:spLocks noGrp="1"/>
          </p:cNvSpPr>
          <p:nvPr>
            <p:ph type="body" sz="quarter" idx="16"/>
          </p:nvPr>
        </p:nvSpPr>
        <p:spPr>
          <a:xfrm>
            <a:off x="11135169" y="6477000"/>
            <a:ext cx="8346018" cy="3764281"/>
          </a:xfrm>
          <a:prstGeom prst="rect">
            <a:avLst/>
          </a:prstGeom>
        </p:spPr>
        <p:txBody>
          <a:bodyPr anchor="t">
            <a:spAutoFit/>
          </a:bodyPr>
          <a:lstStyle/>
          <a:p>
            <a:pPr marL="444500" indent="-444500" algn="l">
              <a:lnSpc>
                <a:spcPct val="110000"/>
              </a:lnSpc>
              <a:spcBef>
                <a:spcPts val="4000"/>
              </a:spcBef>
              <a:defRPr sz="3600" b="0" spc="0">
                <a:solidFill>
                  <a:srgbClr val="071D43"/>
                </a:solidFill>
              </a:defRPr>
            </a:pPr>
            <a:r>
              <a:t>Using bullets is like reading notes to your audience. </a:t>
            </a:r>
          </a:p>
          <a:p>
            <a:pPr marL="444500" indent="-444500" algn="l">
              <a:lnSpc>
                <a:spcPct val="110000"/>
              </a:lnSpc>
              <a:spcBef>
                <a:spcPts val="4000"/>
              </a:spcBef>
              <a:defRPr sz="3600" b="0" spc="0">
                <a:solidFill>
                  <a:srgbClr val="071D43"/>
                </a:solidFill>
              </a:defRPr>
            </a:pPr>
            <a:r>
              <a:t>We don’t recommend using bulleted slides in a presentation, though  useful for a leave behind document.</a:t>
            </a:r>
          </a:p>
        </p:txBody>
      </p:sp>
      <p:sp>
        <p:nvSpPr>
          <p:cNvPr id="98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Bullet Subtext_N900">
    <p:bg>
      <p:bgPr>
        <a:solidFill>
          <a:srgbClr val="091E42"/>
        </a:solidFill>
        <a:effectLst/>
      </p:bgPr>
    </p:bg>
    <p:spTree>
      <p:nvGrpSpPr>
        <p:cNvPr id="1" name=""/>
        <p:cNvGrpSpPr/>
        <p:nvPr/>
      </p:nvGrpSpPr>
      <p:grpSpPr>
        <a:xfrm>
          <a:off x="0" y="0"/>
          <a:ext cx="0" cy="0"/>
          <a:chOff x="0" y="0"/>
          <a:chExt cx="0" cy="0"/>
        </a:xfrm>
      </p:grpSpPr>
      <p:sp>
        <p:nvSpPr>
          <p:cNvPr id="995" name="A good way to do bullets when you must…"/>
          <p:cNvSpPr>
            <a:spLocks noGrp="1"/>
          </p:cNvSpPr>
          <p:nvPr>
            <p:ph type="body" sz="quarter" idx="13"/>
          </p:nvPr>
        </p:nvSpPr>
        <p:spPr>
          <a:xfrm>
            <a:off x="1784165" y="1014427"/>
            <a:ext cx="20561117" cy="2513331"/>
          </a:xfrm>
          <a:prstGeom prst="rect">
            <a:avLst/>
          </a:prstGeom>
        </p:spPr>
        <p:txBody>
          <a:bodyPr lIns="0" tIns="0" rIns="0" bIns="0" anchor="t">
            <a:spAutoFit/>
          </a:bodyPr>
          <a:lstStyle/>
          <a:p>
            <a:pPr marL="0" indent="0" algn="l" defTabSz="825500">
              <a:lnSpc>
                <a:spcPct val="90000"/>
              </a:lnSpc>
              <a:spcBef>
                <a:spcPts val="1500"/>
              </a:spcBef>
              <a:buSzTx/>
              <a:buNone/>
              <a:defRPr sz="8000" spc="-79"/>
            </a:pPr>
            <a:r>
              <a:t>A good way to do bullets when you must</a:t>
            </a:r>
          </a:p>
          <a:p>
            <a:pPr marL="0" indent="0" algn="l" defTabSz="825500">
              <a:spcBef>
                <a:spcPts val="0"/>
              </a:spcBef>
              <a:buSzTx/>
              <a:buNone/>
              <a:defRPr sz="3600" b="0" spc="-36"/>
            </a:pPr>
            <a:r>
              <a:t>Keep your bullet points short and sweet. Do most of your explanation in voiceover but don’t be redundant! Only visually show what’s necessary. Can move the bar on this slide.</a:t>
            </a:r>
          </a:p>
        </p:txBody>
      </p:sp>
      <p:sp>
        <p:nvSpPr>
          <p:cNvPr id="996" name="Line"/>
          <p:cNvSpPr>
            <a:spLocks noGrp="1"/>
          </p:cNvSpPr>
          <p:nvPr>
            <p:ph type="body" sz="quarter" idx="14"/>
          </p:nvPr>
        </p:nvSpPr>
        <p:spPr>
          <a:xfrm>
            <a:off x="1775024" y="4882243"/>
            <a:ext cx="2541599" cy="1"/>
          </a:xfrm>
          <a:prstGeom prst="line">
            <a:avLst/>
          </a:prstGeom>
          <a:ln w="101600">
            <a:solidFill>
              <a:schemeClr val="accent2"/>
            </a:solidFill>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997" name="Note that we do not have text styles for second-level long form bullets. This was purposeful. Don’t be an over-explainer. Keep it concise."/>
          <p:cNvSpPr>
            <a:spLocks noGrp="1"/>
          </p:cNvSpPr>
          <p:nvPr>
            <p:ph type="body" sz="quarter" idx="15"/>
          </p:nvPr>
        </p:nvSpPr>
        <p:spPr>
          <a:xfrm>
            <a:off x="1773348" y="6477000"/>
            <a:ext cx="8346018" cy="2613661"/>
          </a:xfrm>
          <a:prstGeom prst="rect">
            <a:avLst/>
          </a:prstGeom>
        </p:spPr>
        <p:txBody>
          <a:bodyPr anchor="t">
            <a:spAutoFit/>
          </a:bodyPr>
          <a:lstStyle>
            <a:lvl1pPr marL="444500" indent="-444500" algn="l">
              <a:lnSpc>
                <a:spcPct val="110000"/>
              </a:lnSpc>
              <a:spcBef>
                <a:spcPts val="4000"/>
              </a:spcBef>
              <a:defRPr sz="3600" b="0" spc="0"/>
            </a:lvl1pPr>
          </a:lstStyle>
          <a:p>
            <a:r>
              <a:t>Note that we do not have text styles for second-level long form bullets. This was purposeful. Don’t be an over-explainer. Keep it concise.</a:t>
            </a:r>
          </a:p>
        </p:txBody>
      </p:sp>
      <p:sp>
        <p:nvSpPr>
          <p:cNvPr id="998" name="If you only need two or three areas of text, that’s fine! No need to fill out the template unnecessarily."/>
          <p:cNvSpPr>
            <a:spLocks noGrp="1"/>
          </p:cNvSpPr>
          <p:nvPr>
            <p:ph type="body" sz="quarter" idx="16"/>
          </p:nvPr>
        </p:nvSpPr>
        <p:spPr>
          <a:xfrm>
            <a:off x="11135169" y="6477000"/>
            <a:ext cx="8346018" cy="1971041"/>
          </a:xfrm>
          <a:prstGeom prst="rect">
            <a:avLst/>
          </a:prstGeom>
        </p:spPr>
        <p:txBody>
          <a:bodyPr anchor="t">
            <a:spAutoFit/>
          </a:bodyPr>
          <a:lstStyle>
            <a:lvl1pPr marL="444500" indent="-444500" algn="l">
              <a:lnSpc>
                <a:spcPct val="110000"/>
              </a:lnSpc>
              <a:spcBef>
                <a:spcPts val="4000"/>
              </a:spcBef>
              <a:defRPr sz="3600" b="0" spc="0"/>
            </a:lvl1pPr>
          </a:lstStyle>
          <a:p>
            <a:r>
              <a:t>If you only need two or three areas of text, that’s fine! No need to fill out the template unnecessarily.</a:t>
            </a:r>
          </a:p>
        </p:txBody>
      </p:sp>
      <p:sp>
        <p:nvSpPr>
          <p:cNvPr id="99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Bullets_White">
    <p:bg>
      <p:bgPr>
        <a:solidFill>
          <a:srgbClr val="FFFFFF"/>
        </a:solidFill>
        <a:effectLst/>
      </p:bgPr>
    </p:bg>
    <p:spTree>
      <p:nvGrpSpPr>
        <p:cNvPr id="1" name=""/>
        <p:cNvGrpSpPr/>
        <p:nvPr/>
      </p:nvGrpSpPr>
      <p:grpSpPr>
        <a:xfrm>
          <a:off x="0" y="0"/>
          <a:ext cx="0" cy="0"/>
          <a:chOff x="0" y="0"/>
          <a:chExt cx="0" cy="0"/>
        </a:xfrm>
      </p:grpSpPr>
      <p:sp>
        <p:nvSpPr>
          <p:cNvPr id="1006" name="Bullet point…"/>
          <p:cNvSpPr>
            <a:spLocks noGrp="1"/>
          </p:cNvSpPr>
          <p:nvPr>
            <p:ph type="body" sz="quarter" idx="13"/>
          </p:nvPr>
        </p:nvSpPr>
        <p:spPr>
          <a:xfrm>
            <a:off x="1783672" y="4748412"/>
            <a:ext cx="4313824" cy="5464176"/>
          </a:xfrm>
          <a:prstGeom prst="rect">
            <a:avLst/>
          </a:prstGeom>
        </p:spPr>
        <p:txBody>
          <a:bodyPr lIns="71437" tIns="71437" rIns="71437" bIns="71437" anchor="t">
            <a:spAutoFit/>
          </a:bodyPr>
          <a:lstStyle/>
          <a:p>
            <a:pPr marL="444500" indent="-444500" algn="l">
              <a:lnSpc>
                <a:spcPct val="110000"/>
              </a:lnSpc>
              <a:spcBef>
                <a:spcPts val="4000"/>
              </a:spcBef>
              <a:defRPr sz="3600" spc="-107">
                <a:solidFill>
                  <a:schemeClr val="accent3">
                    <a:hueOff val="10341877"/>
                    <a:satOff val="-14884"/>
                    <a:lumOff val="-32266"/>
                  </a:schemeClr>
                </a:solidFill>
              </a:defRPr>
            </a:pPr>
            <a:r>
              <a:t>Bullet point</a:t>
            </a:r>
          </a:p>
          <a:p>
            <a:pPr marL="444500" indent="-444500" algn="l">
              <a:lnSpc>
                <a:spcPct val="110000"/>
              </a:lnSpc>
              <a:spcBef>
                <a:spcPts val="4000"/>
              </a:spcBef>
              <a:defRPr sz="3600" spc="-107">
                <a:solidFill>
                  <a:schemeClr val="accent3">
                    <a:hueOff val="10341877"/>
                    <a:satOff val="-14884"/>
                    <a:lumOff val="-32266"/>
                  </a:schemeClr>
                </a:solidFill>
              </a:defRPr>
            </a:pPr>
            <a:r>
              <a:t>Bullet point that is a bit longer</a:t>
            </a:r>
          </a:p>
          <a:p>
            <a:pPr marL="444500" indent="-444500" algn="l">
              <a:lnSpc>
                <a:spcPct val="110000"/>
              </a:lnSpc>
              <a:spcBef>
                <a:spcPts val="4000"/>
              </a:spcBef>
              <a:defRPr sz="3600" spc="-107">
                <a:solidFill>
                  <a:schemeClr val="accent3">
                    <a:hueOff val="10341877"/>
                    <a:satOff val="-14884"/>
                    <a:lumOff val="-32266"/>
                  </a:schemeClr>
                </a:solidFill>
              </a:defRPr>
            </a:pPr>
            <a:r>
              <a:t>Bullet point</a:t>
            </a:r>
          </a:p>
          <a:p>
            <a:pPr marL="444500" indent="-444500" algn="l">
              <a:lnSpc>
                <a:spcPct val="110000"/>
              </a:lnSpc>
              <a:spcBef>
                <a:spcPts val="4000"/>
              </a:spcBef>
              <a:defRPr sz="3600" spc="-107">
                <a:solidFill>
                  <a:schemeClr val="accent3">
                    <a:hueOff val="10341877"/>
                    <a:satOff val="-14884"/>
                    <a:lumOff val="-32266"/>
                  </a:schemeClr>
                </a:solidFill>
              </a:defRPr>
            </a:pPr>
            <a:r>
              <a:t>A longer bullet point</a:t>
            </a:r>
          </a:p>
        </p:txBody>
      </p:sp>
      <p:sp>
        <p:nvSpPr>
          <p:cNvPr id="1007" name="Bullet point…"/>
          <p:cNvSpPr>
            <a:spLocks noGrp="1"/>
          </p:cNvSpPr>
          <p:nvPr>
            <p:ph type="body" sz="quarter" idx="14"/>
          </p:nvPr>
        </p:nvSpPr>
        <p:spPr>
          <a:xfrm>
            <a:off x="7874600" y="4748412"/>
            <a:ext cx="4317400" cy="5464176"/>
          </a:xfrm>
          <a:prstGeom prst="rect">
            <a:avLst/>
          </a:prstGeom>
        </p:spPr>
        <p:txBody>
          <a:bodyPr lIns="71437" tIns="71437" rIns="71437" bIns="71437" anchor="t">
            <a:spAutoFit/>
          </a:bodyPr>
          <a:lstStyle/>
          <a:p>
            <a:pPr marL="444500" indent="-444500" algn="l">
              <a:lnSpc>
                <a:spcPct val="110000"/>
              </a:lnSpc>
              <a:spcBef>
                <a:spcPts val="4000"/>
              </a:spcBef>
              <a:defRPr sz="3600" spc="-107">
                <a:solidFill>
                  <a:schemeClr val="accent3">
                    <a:hueOff val="10341877"/>
                    <a:satOff val="-14884"/>
                    <a:lumOff val="-32266"/>
                  </a:schemeClr>
                </a:solidFill>
              </a:defRPr>
            </a:pPr>
            <a:r>
              <a:t>Bullet point</a:t>
            </a:r>
          </a:p>
          <a:p>
            <a:pPr marL="444500" indent="-444500" algn="l">
              <a:lnSpc>
                <a:spcPct val="110000"/>
              </a:lnSpc>
              <a:spcBef>
                <a:spcPts val="4000"/>
              </a:spcBef>
              <a:defRPr sz="3600" spc="-107">
                <a:solidFill>
                  <a:schemeClr val="accent3">
                    <a:hueOff val="10341877"/>
                    <a:satOff val="-14884"/>
                    <a:lumOff val="-32266"/>
                  </a:schemeClr>
                </a:solidFill>
              </a:defRPr>
            </a:pPr>
            <a:r>
              <a:t>Bullet point that is a bit longer </a:t>
            </a:r>
          </a:p>
          <a:p>
            <a:pPr marL="444500" indent="-444500" algn="l">
              <a:lnSpc>
                <a:spcPct val="110000"/>
              </a:lnSpc>
              <a:spcBef>
                <a:spcPts val="4000"/>
              </a:spcBef>
              <a:defRPr sz="3600" spc="-107">
                <a:solidFill>
                  <a:schemeClr val="accent3">
                    <a:hueOff val="10341877"/>
                    <a:satOff val="-14884"/>
                    <a:lumOff val="-32266"/>
                  </a:schemeClr>
                </a:solidFill>
              </a:defRPr>
            </a:pPr>
            <a:r>
              <a:t>Bullet point</a:t>
            </a:r>
          </a:p>
          <a:p>
            <a:pPr marL="444500" indent="-444500" algn="l">
              <a:lnSpc>
                <a:spcPct val="110000"/>
              </a:lnSpc>
              <a:spcBef>
                <a:spcPts val="4000"/>
              </a:spcBef>
              <a:defRPr sz="3600" spc="-107">
                <a:solidFill>
                  <a:schemeClr val="accent3">
                    <a:hueOff val="10341877"/>
                    <a:satOff val="-14884"/>
                    <a:lumOff val="-32266"/>
                  </a:schemeClr>
                </a:solidFill>
              </a:defRPr>
            </a:pPr>
            <a:r>
              <a:t>A longer bullet point</a:t>
            </a:r>
          </a:p>
        </p:txBody>
      </p:sp>
      <p:sp>
        <p:nvSpPr>
          <p:cNvPr id="1008" name="Bullet point…"/>
          <p:cNvSpPr>
            <a:spLocks noGrp="1"/>
          </p:cNvSpPr>
          <p:nvPr>
            <p:ph type="body" sz="quarter" idx="15"/>
          </p:nvPr>
        </p:nvSpPr>
        <p:spPr>
          <a:xfrm>
            <a:off x="13969105" y="4748412"/>
            <a:ext cx="4313824" cy="5464176"/>
          </a:xfrm>
          <a:prstGeom prst="rect">
            <a:avLst/>
          </a:prstGeom>
        </p:spPr>
        <p:txBody>
          <a:bodyPr lIns="71437" tIns="71437" rIns="71437" bIns="71437" anchor="t">
            <a:spAutoFit/>
          </a:bodyPr>
          <a:lstStyle/>
          <a:p>
            <a:pPr marL="444500" indent="-444500" algn="l">
              <a:lnSpc>
                <a:spcPct val="110000"/>
              </a:lnSpc>
              <a:spcBef>
                <a:spcPts val="4000"/>
              </a:spcBef>
              <a:defRPr sz="3600" spc="-107">
                <a:solidFill>
                  <a:schemeClr val="accent3">
                    <a:hueOff val="10341877"/>
                    <a:satOff val="-14884"/>
                    <a:lumOff val="-32266"/>
                  </a:schemeClr>
                </a:solidFill>
              </a:defRPr>
            </a:pPr>
            <a:r>
              <a:t>Bullet point</a:t>
            </a:r>
          </a:p>
          <a:p>
            <a:pPr marL="444500" indent="-444500" algn="l">
              <a:lnSpc>
                <a:spcPct val="110000"/>
              </a:lnSpc>
              <a:spcBef>
                <a:spcPts val="4000"/>
              </a:spcBef>
              <a:defRPr sz="3600" spc="-107">
                <a:solidFill>
                  <a:schemeClr val="accent3">
                    <a:hueOff val="10341877"/>
                    <a:satOff val="-14884"/>
                    <a:lumOff val="-32266"/>
                  </a:schemeClr>
                </a:solidFill>
              </a:defRPr>
            </a:pPr>
            <a:r>
              <a:t>Bullet point that is a bit longer </a:t>
            </a:r>
          </a:p>
          <a:p>
            <a:pPr marL="444500" indent="-444500" algn="l">
              <a:lnSpc>
                <a:spcPct val="110000"/>
              </a:lnSpc>
              <a:spcBef>
                <a:spcPts val="4000"/>
              </a:spcBef>
              <a:defRPr sz="3600" spc="-107">
                <a:solidFill>
                  <a:schemeClr val="accent3">
                    <a:hueOff val="10341877"/>
                    <a:satOff val="-14884"/>
                    <a:lumOff val="-32266"/>
                  </a:schemeClr>
                </a:solidFill>
              </a:defRPr>
            </a:pPr>
            <a:r>
              <a:t>Bullet point</a:t>
            </a:r>
          </a:p>
          <a:p>
            <a:pPr marL="444500" indent="-444500" algn="l">
              <a:lnSpc>
                <a:spcPct val="110000"/>
              </a:lnSpc>
              <a:spcBef>
                <a:spcPts val="4000"/>
              </a:spcBef>
              <a:defRPr sz="3600" spc="-107">
                <a:solidFill>
                  <a:schemeClr val="accent3">
                    <a:hueOff val="10341877"/>
                    <a:satOff val="-14884"/>
                    <a:lumOff val="-32266"/>
                  </a:schemeClr>
                </a:solidFill>
              </a:defRPr>
            </a:pPr>
            <a:r>
              <a:t>A longer bullet point</a:t>
            </a:r>
          </a:p>
        </p:txBody>
      </p:sp>
      <p:sp>
        <p:nvSpPr>
          <p:cNvPr id="1009" name="Slide Headline"/>
          <p:cNvSpPr>
            <a:spLocks noGrp="1"/>
          </p:cNvSpPr>
          <p:nvPr>
            <p:ph type="body" sz="quarter" idx="16"/>
          </p:nvPr>
        </p:nvSpPr>
        <p:spPr>
          <a:xfrm>
            <a:off x="1784165" y="1014427"/>
            <a:ext cx="20561117" cy="1298576"/>
          </a:xfrm>
          <a:prstGeom prst="rect">
            <a:avLst/>
          </a:prstGeom>
        </p:spPr>
        <p:txBody>
          <a:bodyPr lIns="0" tIns="0" rIns="0" bIns="0" anchor="t">
            <a:spAutoFit/>
          </a:bodyPr>
          <a:lstStyle>
            <a:lvl1pPr marL="0" indent="0" algn="l" defTabSz="825500">
              <a:lnSpc>
                <a:spcPct val="90000"/>
              </a:lnSpc>
              <a:spcBef>
                <a:spcPts val="2500"/>
              </a:spcBef>
              <a:buClr>
                <a:srgbClr val="58AEE1"/>
              </a:buClr>
              <a:buSzTx/>
              <a:buNone/>
              <a:defRPr sz="8000" spc="-79">
                <a:solidFill>
                  <a:srgbClr val="253858"/>
                </a:solidFill>
              </a:defRPr>
            </a:lvl1pPr>
          </a:lstStyle>
          <a:p>
            <a:r>
              <a:t>Slide Headline</a:t>
            </a:r>
          </a:p>
        </p:txBody>
      </p:sp>
      <p:sp>
        <p:nvSpPr>
          <p:cNvPr id="1010" name="Line"/>
          <p:cNvSpPr>
            <a:spLocks noGrp="1"/>
          </p:cNvSpPr>
          <p:nvPr>
            <p:ph type="body" sz="quarter" idx="17"/>
          </p:nvPr>
        </p:nvSpPr>
        <p:spPr>
          <a:xfrm>
            <a:off x="1775024" y="3306874"/>
            <a:ext cx="2541599" cy="1"/>
          </a:xfrm>
          <a:prstGeom prst="line">
            <a:avLst/>
          </a:prstGeom>
          <a:ln w="101600">
            <a:solidFill>
              <a:srgbClr val="FFA927"/>
            </a:solidFill>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101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Agenda">
    <p:spTree>
      <p:nvGrpSpPr>
        <p:cNvPr id="1" name=""/>
        <p:cNvGrpSpPr/>
        <p:nvPr/>
      </p:nvGrpSpPr>
      <p:grpSpPr>
        <a:xfrm>
          <a:off x="0" y="0"/>
          <a:ext cx="0" cy="0"/>
          <a:chOff x="0" y="0"/>
          <a:chExt cx="0" cy="0"/>
        </a:xfrm>
      </p:grpSpPr>
      <p:sp>
        <p:nvSpPr>
          <p:cNvPr id="77" name="Agenda"/>
          <p:cNvSpPr>
            <a:spLocks noGrp="1"/>
          </p:cNvSpPr>
          <p:nvPr>
            <p:ph type="body" sz="quarter" idx="13"/>
          </p:nvPr>
        </p:nvSpPr>
        <p:spPr>
          <a:xfrm>
            <a:off x="1774411" y="5610113"/>
            <a:ext cx="10414001" cy="1966120"/>
          </a:xfrm>
          <a:prstGeom prst="rect">
            <a:avLst/>
          </a:prstGeom>
        </p:spPr>
        <p:txBody>
          <a:bodyPr lIns="17859" tIns="17859" rIns="17859" bIns="17859">
            <a:spAutoFit/>
          </a:bodyPr>
          <a:lstStyle>
            <a:lvl1pPr marL="0" indent="0" defTabSz="825500">
              <a:spcBef>
                <a:spcPts val="0"/>
              </a:spcBef>
              <a:buSzTx/>
              <a:buNone/>
              <a:defRPr sz="12000" spc="-119"/>
            </a:lvl1pPr>
          </a:lstStyle>
          <a:p>
            <a:r>
              <a:t>Agenda</a:t>
            </a:r>
          </a:p>
        </p:txBody>
      </p:sp>
      <p:sp>
        <p:nvSpPr>
          <p:cNvPr id="78" name="Agenda item 1"/>
          <p:cNvSpPr>
            <a:spLocks noGrp="1"/>
          </p:cNvSpPr>
          <p:nvPr>
            <p:ph type="body" sz="quarter" idx="14"/>
          </p:nvPr>
        </p:nvSpPr>
        <p:spPr>
          <a:xfrm>
            <a:off x="13459817" y="2306816"/>
            <a:ext cx="4040125" cy="876301"/>
          </a:xfrm>
          <a:prstGeom prst="rect">
            <a:avLst/>
          </a:prstGeom>
        </p:spPr>
        <p:txBody>
          <a:bodyPr wrap="none" anchor="t">
            <a:spAutoFit/>
          </a:bodyPr>
          <a:lstStyle>
            <a:lvl1pPr marL="0" indent="0" algn="l" defTabSz="825500">
              <a:spcBef>
                <a:spcPts val="0"/>
              </a:spcBef>
              <a:buSzTx/>
              <a:buNone/>
              <a:defRPr sz="4800" spc="-48"/>
            </a:lvl1pPr>
          </a:lstStyle>
          <a:p>
            <a:r>
              <a:t>Agenda item 1</a:t>
            </a:r>
          </a:p>
        </p:txBody>
      </p:sp>
      <p:sp>
        <p:nvSpPr>
          <p:cNvPr id="79" name="Agenda item 2"/>
          <p:cNvSpPr>
            <a:spLocks noGrp="1"/>
          </p:cNvSpPr>
          <p:nvPr>
            <p:ph type="body" sz="quarter" idx="15"/>
          </p:nvPr>
        </p:nvSpPr>
        <p:spPr>
          <a:xfrm>
            <a:off x="13459817" y="3952030"/>
            <a:ext cx="4004158" cy="876301"/>
          </a:xfrm>
          <a:prstGeom prst="rect">
            <a:avLst/>
          </a:prstGeom>
        </p:spPr>
        <p:txBody>
          <a:bodyPr wrap="none" anchor="t">
            <a:spAutoFit/>
          </a:bodyPr>
          <a:lstStyle>
            <a:lvl1pPr marL="0" indent="0" algn="l" defTabSz="825500">
              <a:spcBef>
                <a:spcPts val="0"/>
              </a:spcBef>
              <a:buSzTx/>
              <a:buNone/>
              <a:defRPr sz="4800" b="0" spc="-48"/>
            </a:lvl1pPr>
          </a:lstStyle>
          <a:p>
            <a:r>
              <a:t>Agenda item 2</a:t>
            </a:r>
          </a:p>
        </p:txBody>
      </p:sp>
      <p:sp>
        <p:nvSpPr>
          <p:cNvPr id="80" name="Agenda item 3"/>
          <p:cNvSpPr>
            <a:spLocks noGrp="1"/>
          </p:cNvSpPr>
          <p:nvPr>
            <p:ph type="body" sz="quarter" idx="16"/>
          </p:nvPr>
        </p:nvSpPr>
        <p:spPr>
          <a:xfrm>
            <a:off x="13459817" y="5597243"/>
            <a:ext cx="4018789" cy="876301"/>
          </a:xfrm>
          <a:prstGeom prst="rect">
            <a:avLst/>
          </a:prstGeom>
        </p:spPr>
        <p:txBody>
          <a:bodyPr wrap="none" anchor="t">
            <a:spAutoFit/>
          </a:bodyPr>
          <a:lstStyle>
            <a:lvl1pPr marL="0" indent="0" algn="l" defTabSz="825500">
              <a:spcBef>
                <a:spcPts val="0"/>
              </a:spcBef>
              <a:buSzTx/>
              <a:buNone/>
              <a:defRPr sz="4800" b="0" spc="-48"/>
            </a:lvl1pPr>
          </a:lstStyle>
          <a:p>
            <a:r>
              <a:t>Agenda item 3</a:t>
            </a:r>
          </a:p>
        </p:txBody>
      </p:sp>
      <p:sp>
        <p:nvSpPr>
          <p:cNvPr id="81" name="Agenda item 4"/>
          <p:cNvSpPr>
            <a:spLocks noGrp="1"/>
          </p:cNvSpPr>
          <p:nvPr>
            <p:ph type="body" sz="quarter" idx="17"/>
          </p:nvPr>
        </p:nvSpPr>
        <p:spPr>
          <a:xfrm>
            <a:off x="13459817" y="7242456"/>
            <a:ext cx="4031590" cy="876301"/>
          </a:xfrm>
          <a:prstGeom prst="rect">
            <a:avLst/>
          </a:prstGeom>
        </p:spPr>
        <p:txBody>
          <a:bodyPr wrap="none" anchor="t">
            <a:spAutoFit/>
          </a:bodyPr>
          <a:lstStyle>
            <a:lvl1pPr marL="0" indent="0" algn="l" defTabSz="825500">
              <a:spcBef>
                <a:spcPts val="0"/>
              </a:spcBef>
              <a:buSzTx/>
              <a:buNone/>
              <a:defRPr sz="4800" b="0" spc="-48"/>
            </a:lvl1pPr>
          </a:lstStyle>
          <a:p>
            <a:r>
              <a:t>Agenda item 4</a:t>
            </a:r>
          </a:p>
        </p:txBody>
      </p:sp>
      <p:sp>
        <p:nvSpPr>
          <p:cNvPr id="82" name="Line"/>
          <p:cNvSpPr>
            <a:spLocks noGrp="1"/>
          </p:cNvSpPr>
          <p:nvPr>
            <p:ph type="body" sz="quarter" idx="18"/>
          </p:nvPr>
        </p:nvSpPr>
        <p:spPr>
          <a:xfrm>
            <a:off x="13484939" y="3576336"/>
            <a:ext cx="2541600" cy="1"/>
          </a:xfrm>
          <a:prstGeom prst="line">
            <a:avLst/>
          </a:prstGeom>
          <a:ln w="101600">
            <a:solidFill>
              <a:srgbClr val="FFB800"/>
            </a:solidFill>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83" name="Agenda item 5"/>
          <p:cNvSpPr>
            <a:spLocks noGrp="1"/>
          </p:cNvSpPr>
          <p:nvPr>
            <p:ph type="body" sz="quarter" idx="19"/>
          </p:nvPr>
        </p:nvSpPr>
        <p:spPr>
          <a:xfrm>
            <a:off x="13459817" y="8887669"/>
            <a:ext cx="4015741" cy="876301"/>
          </a:xfrm>
          <a:prstGeom prst="rect">
            <a:avLst/>
          </a:prstGeom>
        </p:spPr>
        <p:txBody>
          <a:bodyPr wrap="none" anchor="t">
            <a:spAutoFit/>
          </a:bodyPr>
          <a:lstStyle>
            <a:lvl1pPr marL="0" indent="0" algn="l" defTabSz="825500">
              <a:spcBef>
                <a:spcPts val="0"/>
              </a:spcBef>
              <a:buSzTx/>
              <a:buNone/>
              <a:defRPr sz="4800" b="0" spc="-48"/>
            </a:lvl1pPr>
          </a:lstStyle>
          <a:p>
            <a:r>
              <a:t>Agenda item 5</a:t>
            </a:r>
          </a:p>
        </p:txBody>
      </p:sp>
      <p:sp>
        <p:nvSpPr>
          <p:cNvPr id="84" name="Agenda item 6"/>
          <p:cNvSpPr>
            <a:spLocks noGrp="1"/>
          </p:cNvSpPr>
          <p:nvPr>
            <p:ph type="body" sz="quarter" idx="20"/>
          </p:nvPr>
        </p:nvSpPr>
        <p:spPr>
          <a:xfrm>
            <a:off x="13459817" y="10532883"/>
            <a:ext cx="4035248" cy="876301"/>
          </a:xfrm>
          <a:prstGeom prst="rect">
            <a:avLst/>
          </a:prstGeom>
        </p:spPr>
        <p:txBody>
          <a:bodyPr wrap="none" anchor="t">
            <a:spAutoFit/>
          </a:bodyPr>
          <a:lstStyle>
            <a:lvl1pPr marL="0" indent="0" algn="l" defTabSz="825500">
              <a:spcBef>
                <a:spcPts val="0"/>
              </a:spcBef>
              <a:buSzTx/>
              <a:buNone/>
              <a:defRPr sz="4800" b="0" spc="-48"/>
            </a:lvl1pPr>
          </a:lstStyle>
          <a:p>
            <a:r>
              <a:t>Agenda item 6</a:t>
            </a:r>
          </a:p>
        </p:txBody>
      </p:sp>
      <p:sp>
        <p:nvSpPr>
          <p:cNvPr id="8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Bullets_N900">
    <p:bg>
      <p:bgPr>
        <a:solidFill>
          <a:srgbClr val="091E42"/>
        </a:solidFill>
        <a:effectLst/>
      </p:bgPr>
    </p:bg>
    <p:spTree>
      <p:nvGrpSpPr>
        <p:cNvPr id="1" name=""/>
        <p:cNvGrpSpPr/>
        <p:nvPr/>
      </p:nvGrpSpPr>
      <p:grpSpPr>
        <a:xfrm>
          <a:off x="0" y="0"/>
          <a:ext cx="0" cy="0"/>
          <a:chOff x="0" y="0"/>
          <a:chExt cx="0" cy="0"/>
        </a:xfrm>
      </p:grpSpPr>
      <p:sp>
        <p:nvSpPr>
          <p:cNvPr id="1018" name="Bullet point…"/>
          <p:cNvSpPr>
            <a:spLocks noGrp="1"/>
          </p:cNvSpPr>
          <p:nvPr>
            <p:ph type="body" sz="quarter" idx="13"/>
          </p:nvPr>
        </p:nvSpPr>
        <p:spPr>
          <a:xfrm>
            <a:off x="1783672" y="5786639"/>
            <a:ext cx="4313824" cy="5464176"/>
          </a:xfrm>
          <a:prstGeom prst="rect">
            <a:avLst/>
          </a:prstGeom>
        </p:spPr>
        <p:txBody>
          <a:bodyPr lIns="71437" tIns="71437" rIns="71437" bIns="71437" anchor="t">
            <a:spAutoFit/>
          </a:bodyPr>
          <a:lstStyle/>
          <a:p>
            <a:pPr marL="444500" indent="-444500" algn="l">
              <a:lnSpc>
                <a:spcPct val="110000"/>
              </a:lnSpc>
              <a:spcBef>
                <a:spcPts val="4000"/>
              </a:spcBef>
              <a:defRPr sz="3600" spc="-107"/>
            </a:pPr>
            <a:r>
              <a:t>Bullet point</a:t>
            </a:r>
          </a:p>
          <a:p>
            <a:pPr marL="444500" indent="-444500" algn="l">
              <a:lnSpc>
                <a:spcPct val="110000"/>
              </a:lnSpc>
              <a:spcBef>
                <a:spcPts val="4000"/>
              </a:spcBef>
              <a:defRPr sz="3600" spc="-107"/>
            </a:pPr>
            <a:r>
              <a:t>Bullet point that is a bit longer</a:t>
            </a:r>
          </a:p>
          <a:p>
            <a:pPr marL="444500" indent="-444500" algn="l">
              <a:lnSpc>
                <a:spcPct val="110000"/>
              </a:lnSpc>
              <a:spcBef>
                <a:spcPts val="4000"/>
              </a:spcBef>
              <a:defRPr sz="3600" spc="-107"/>
            </a:pPr>
            <a:r>
              <a:t>Bullet point</a:t>
            </a:r>
          </a:p>
          <a:p>
            <a:pPr marL="444500" indent="-444500" algn="l">
              <a:lnSpc>
                <a:spcPct val="110000"/>
              </a:lnSpc>
              <a:spcBef>
                <a:spcPts val="4000"/>
              </a:spcBef>
              <a:defRPr sz="3600" spc="-107"/>
            </a:pPr>
            <a:r>
              <a:t>A longer bullet point</a:t>
            </a:r>
          </a:p>
        </p:txBody>
      </p:sp>
      <p:sp>
        <p:nvSpPr>
          <p:cNvPr id="1019" name="Bullet point Supporting text for the bullet.…"/>
          <p:cNvSpPr>
            <a:spLocks noGrp="1"/>
          </p:cNvSpPr>
          <p:nvPr>
            <p:ph type="body" sz="quarter" idx="14"/>
          </p:nvPr>
        </p:nvSpPr>
        <p:spPr>
          <a:xfrm>
            <a:off x="7874600" y="5786639"/>
            <a:ext cx="8343901" cy="3162936"/>
          </a:xfrm>
          <a:prstGeom prst="rect">
            <a:avLst/>
          </a:prstGeom>
        </p:spPr>
        <p:txBody>
          <a:bodyPr lIns="71437" tIns="71437" rIns="71437" bIns="71437" anchor="t">
            <a:spAutoFit/>
          </a:bodyPr>
          <a:lstStyle/>
          <a:p>
            <a:pPr marL="444500" indent="-444500" algn="l">
              <a:lnSpc>
                <a:spcPct val="110000"/>
              </a:lnSpc>
              <a:spcBef>
                <a:spcPts val="4000"/>
              </a:spcBef>
              <a:defRPr sz="3600" spc="-107"/>
            </a:pPr>
            <a:r>
              <a:t>Bullet point</a:t>
            </a:r>
            <a:br/>
            <a:r>
              <a:rPr b="0" spc="0"/>
              <a:t>Supporting text for the bullet. </a:t>
            </a:r>
          </a:p>
          <a:p>
            <a:pPr marL="444500" indent="-444500" algn="l">
              <a:lnSpc>
                <a:spcPct val="110000"/>
              </a:lnSpc>
              <a:spcBef>
                <a:spcPts val="4000"/>
              </a:spcBef>
              <a:defRPr sz="3600" spc="-107"/>
            </a:pPr>
            <a:r>
              <a:t>Bullet point that is a bit longer</a:t>
            </a:r>
            <a:br/>
            <a:r>
              <a:rPr b="0" spc="0"/>
              <a:t>Supporting text for the bullet. </a:t>
            </a:r>
          </a:p>
        </p:txBody>
      </p:sp>
      <p:sp>
        <p:nvSpPr>
          <p:cNvPr id="1020" name="Line"/>
          <p:cNvSpPr>
            <a:spLocks noGrp="1"/>
          </p:cNvSpPr>
          <p:nvPr>
            <p:ph type="body" sz="quarter" idx="15"/>
          </p:nvPr>
        </p:nvSpPr>
        <p:spPr>
          <a:xfrm>
            <a:off x="1775024" y="4327305"/>
            <a:ext cx="2541599" cy="1"/>
          </a:xfrm>
          <a:prstGeom prst="line">
            <a:avLst/>
          </a:prstGeom>
          <a:ln w="101600">
            <a:solidFill>
              <a:srgbClr val="00C4E1"/>
            </a:solidFill>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1021" name="Headline 1 White…"/>
          <p:cNvSpPr>
            <a:spLocks noGrp="1"/>
          </p:cNvSpPr>
          <p:nvPr>
            <p:ph type="body" sz="quarter" idx="16"/>
          </p:nvPr>
        </p:nvSpPr>
        <p:spPr>
          <a:xfrm>
            <a:off x="1784165" y="1014427"/>
            <a:ext cx="20561117" cy="2246631"/>
          </a:xfrm>
          <a:prstGeom prst="rect">
            <a:avLst/>
          </a:prstGeom>
        </p:spPr>
        <p:txBody>
          <a:bodyPr lIns="0" tIns="0" rIns="0" bIns="0" anchor="t">
            <a:spAutoFit/>
          </a:bodyPr>
          <a:lstStyle/>
          <a:p>
            <a:pPr marL="0" indent="0" algn="l" defTabSz="825500">
              <a:lnSpc>
                <a:spcPct val="90000"/>
              </a:lnSpc>
              <a:spcBef>
                <a:spcPts val="2500"/>
              </a:spcBef>
              <a:buClr>
                <a:srgbClr val="58AEE1"/>
              </a:buClr>
              <a:buSzTx/>
              <a:buNone/>
              <a:defRPr sz="8000" spc="-79"/>
            </a:pPr>
            <a:r>
              <a:t>Headline 1 White</a:t>
            </a:r>
          </a:p>
          <a:p>
            <a:pPr marL="0" indent="0" algn="l" defTabSz="825500">
              <a:spcBef>
                <a:spcPts val="0"/>
              </a:spcBef>
              <a:buSzTx/>
              <a:buNone/>
              <a:defRPr sz="4800" b="0" spc="-48"/>
            </a:pPr>
            <a:r>
              <a:t>‘Sub-headlines; Oversized Paragraph White’ paragraph style</a:t>
            </a:r>
          </a:p>
        </p:txBody>
      </p:sp>
      <p:sp>
        <p:nvSpPr>
          <p:cNvPr id="102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6 icons_White">
    <p:bg>
      <p:bgPr>
        <a:solidFill>
          <a:srgbClr val="FFFFFF"/>
        </a:solidFill>
        <a:effectLst/>
      </p:bgPr>
    </p:bg>
    <p:spTree>
      <p:nvGrpSpPr>
        <p:cNvPr id="1" name=""/>
        <p:cNvGrpSpPr/>
        <p:nvPr/>
      </p:nvGrpSpPr>
      <p:grpSpPr>
        <a:xfrm>
          <a:off x="0" y="0"/>
          <a:ext cx="0" cy="0"/>
          <a:chOff x="0" y="0"/>
          <a:chExt cx="0" cy="0"/>
        </a:xfrm>
      </p:grpSpPr>
      <p:sp>
        <p:nvSpPr>
          <p:cNvPr id="1029" name="Icon with Text"/>
          <p:cNvSpPr>
            <a:spLocks noGrp="1"/>
          </p:cNvSpPr>
          <p:nvPr>
            <p:ph type="body" sz="quarter" idx="13"/>
          </p:nvPr>
        </p:nvSpPr>
        <p:spPr>
          <a:xfrm>
            <a:off x="1778000" y="1777999"/>
            <a:ext cx="20828000" cy="1384301"/>
          </a:xfrm>
          <a:prstGeom prst="rect">
            <a:avLst/>
          </a:prstGeom>
        </p:spPr>
        <p:txBody>
          <a:bodyPr>
            <a:spAutoFit/>
          </a:bodyPr>
          <a:lstStyle>
            <a:lvl1pPr marL="0" indent="0" defTabSz="825500">
              <a:lnSpc>
                <a:spcPct val="90000"/>
              </a:lnSpc>
              <a:spcBef>
                <a:spcPts val="2500"/>
              </a:spcBef>
              <a:buClr>
                <a:srgbClr val="58AEE1"/>
              </a:buClr>
              <a:buSzTx/>
              <a:buNone/>
              <a:defRPr sz="8000" spc="-79">
                <a:solidFill>
                  <a:srgbClr val="253858"/>
                </a:solidFill>
              </a:defRPr>
            </a:lvl1pPr>
          </a:lstStyle>
          <a:p>
            <a:r>
              <a:t>Icon with Text</a:t>
            </a:r>
          </a:p>
        </p:txBody>
      </p:sp>
      <p:sp>
        <p:nvSpPr>
          <p:cNvPr id="1030" name="Point 1…"/>
          <p:cNvSpPr>
            <a:spLocks noGrp="1"/>
          </p:cNvSpPr>
          <p:nvPr>
            <p:ph type="body" sz="quarter" idx="14"/>
          </p:nvPr>
        </p:nvSpPr>
        <p:spPr>
          <a:xfrm>
            <a:off x="1774411" y="5203605"/>
            <a:ext cx="6032501" cy="1790701"/>
          </a:xfrm>
          <a:prstGeom prst="rect">
            <a:avLst/>
          </a:prstGeom>
        </p:spPr>
        <p:txBody>
          <a:bodyPr anchor="t">
            <a:spAutoFit/>
          </a:bodyPr>
          <a:lstStyle/>
          <a:p>
            <a:pPr marL="0" indent="0" algn="l" defTabSz="825500">
              <a:spcBef>
                <a:spcPts val="0"/>
              </a:spcBef>
              <a:buSzTx/>
              <a:buNone/>
              <a:defRPr sz="4800" spc="-48">
                <a:solidFill>
                  <a:srgbClr val="253858"/>
                </a:solidFill>
              </a:defRPr>
            </a:pPr>
            <a:r>
              <a:t>Point 1</a:t>
            </a:r>
          </a:p>
          <a:p>
            <a:pPr marL="0" indent="0" algn="l" defTabSz="825500">
              <a:spcBef>
                <a:spcPts val="0"/>
              </a:spcBef>
              <a:buSzTx/>
              <a:buNone/>
              <a:defRPr sz="2800" b="0" spc="-28">
                <a:solidFill>
                  <a:srgbClr val="091E42"/>
                </a:solidFill>
              </a:defRPr>
            </a:pPr>
            <a:r>
              <a:t>Only use these icon slide options for leave behind documents.</a:t>
            </a:r>
          </a:p>
        </p:txBody>
      </p:sp>
      <p:sp>
        <p:nvSpPr>
          <p:cNvPr id="1031" name="Point 4…"/>
          <p:cNvSpPr>
            <a:spLocks noGrp="1"/>
          </p:cNvSpPr>
          <p:nvPr>
            <p:ph type="body" sz="quarter" idx="15"/>
          </p:nvPr>
        </p:nvSpPr>
        <p:spPr>
          <a:xfrm>
            <a:off x="1774411" y="9474043"/>
            <a:ext cx="6032501" cy="2247901"/>
          </a:xfrm>
          <a:prstGeom prst="rect">
            <a:avLst/>
          </a:prstGeom>
        </p:spPr>
        <p:txBody>
          <a:bodyPr anchor="t">
            <a:spAutoFit/>
          </a:bodyPr>
          <a:lstStyle/>
          <a:p>
            <a:pPr marL="0" indent="0" algn="l" defTabSz="825500">
              <a:spcBef>
                <a:spcPts val="0"/>
              </a:spcBef>
              <a:buSzTx/>
              <a:buNone/>
              <a:defRPr sz="4800" spc="-48">
                <a:solidFill>
                  <a:srgbClr val="253858"/>
                </a:solidFill>
              </a:defRPr>
            </a:pPr>
            <a:r>
              <a:t>Point 4</a:t>
            </a:r>
          </a:p>
          <a:p>
            <a:pPr marL="0" indent="0" algn="l" defTabSz="825500">
              <a:spcBef>
                <a:spcPts val="0"/>
              </a:spcBef>
              <a:buSzTx/>
              <a:buNone/>
              <a:defRPr sz="2800" b="0" spc="-28">
                <a:solidFill>
                  <a:srgbClr val="091E42"/>
                </a:solidFill>
              </a:defRPr>
            </a:pPr>
            <a:r>
              <a:t>Like illustrations and meeples, you can copy and paste them between Keynote files.</a:t>
            </a:r>
          </a:p>
        </p:txBody>
      </p:sp>
      <p:sp>
        <p:nvSpPr>
          <p:cNvPr id="1032" name="Point 2…"/>
          <p:cNvSpPr>
            <a:spLocks noGrp="1"/>
          </p:cNvSpPr>
          <p:nvPr>
            <p:ph type="body" sz="quarter" idx="16"/>
          </p:nvPr>
        </p:nvSpPr>
        <p:spPr>
          <a:xfrm>
            <a:off x="8704569" y="5203605"/>
            <a:ext cx="6032501" cy="1790701"/>
          </a:xfrm>
          <a:prstGeom prst="rect">
            <a:avLst/>
          </a:prstGeom>
        </p:spPr>
        <p:txBody>
          <a:bodyPr anchor="t">
            <a:spAutoFit/>
          </a:bodyPr>
          <a:lstStyle/>
          <a:p>
            <a:pPr marL="0" indent="0" algn="l" defTabSz="825500">
              <a:spcBef>
                <a:spcPts val="0"/>
              </a:spcBef>
              <a:buSzTx/>
              <a:buNone/>
              <a:defRPr sz="4800" spc="-48">
                <a:solidFill>
                  <a:srgbClr val="253858"/>
                </a:solidFill>
              </a:defRPr>
            </a:pPr>
            <a:r>
              <a:t>Point 2</a:t>
            </a:r>
          </a:p>
          <a:p>
            <a:pPr marL="0" indent="0" algn="l" defTabSz="825500">
              <a:spcBef>
                <a:spcPts val="0"/>
              </a:spcBef>
              <a:buSzTx/>
              <a:buNone/>
              <a:defRPr sz="2800" b="0" spc="-28">
                <a:solidFill>
                  <a:srgbClr val="091E42"/>
                </a:solidFill>
              </a:defRPr>
            </a:pPr>
            <a:r>
              <a:t>This type is too small for presentations.</a:t>
            </a:r>
          </a:p>
        </p:txBody>
      </p:sp>
      <p:sp>
        <p:nvSpPr>
          <p:cNvPr id="1033" name="Point 5…"/>
          <p:cNvSpPr>
            <a:spLocks noGrp="1"/>
          </p:cNvSpPr>
          <p:nvPr>
            <p:ph type="body" sz="quarter" idx="17"/>
          </p:nvPr>
        </p:nvSpPr>
        <p:spPr>
          <a:xfrm>
            <a:off x="8704569" y="9474043"/>
            <a:ext cx="6032501" cy="1790701"/>
          </a:xfrm>
          <a:prstGeom prst="rect">
            <a:avLst/>
          </a:prstGeom>
        </p:spPr>
        <p:txBody>
          <a:bodyPr anchor="t">
            <a:spAutoFit/>
          </a:bodyPr>
          <a:lstStyle/>
          <a:p>
            <a:pPr marL="0" indent="0" algn="l" defTabSz="825500">
              <a:spcBef>
                <a:spcPts val="0"/>
              </a:spcBef>
              <a:buSzTx/>
              <a:buNone/>
              <a:defRPr sz="4800" spc="-48">
                <a:solidFill>
                  <a:srgbClr val="253858"/>
                </a:solidFill>
              </a:defRPr>
            </a:pPr>
            <a:r>
              <a:t>Point 5</a:t>
            </a:r>
          </a:p>
          <a:p>
            <a:pPr marL="0" indent="0" algn="l" defTabSz="825500">
              <a:spcBef>
                <a:spcPts val="0"/>
              </a:spcBef>
              <a:buSzTx/>
              <a:buNone/>
              <a:defRPr sz="2800" b="0" spc="-28">
                <a:solidFill>
                  <a:srgbClr val="091E42"/>
                </a:solidFill>
              </a:defRPr>
            </a:pPr>
            <a:r>
              <a:t>Do not pull in icons from random online resources. </a:t>
            </a:r>
          </a:p>
        </p:txBody>
      </p:sp>
      <p:sp>
        <p:nvSpPr>
          <p:cNvPr id="1034" name="Point 3…"/>
          <p:cNvSpPr>
            <a:spLocks noGrp="1"/>
          </p:cNvSpPr>
          <p:nvPr>
            <p:ph type="body" sz="quarter" idx="18"/>
          </p:nvPr>
        </p:nvSpPr>
        <p:spPr>
          <a:xfrm>
            <a:off x="15660127" y="5203605"/>
            <a:ext cx="6032501" cy="1790701"/>
          </a:xfrm>
          <a:prstGeom prst="rect">
            <a:avLst/>
          </a:prstGeom>
        </p:spPr>
        <p:txBody>
          <a:bodyPr anchor="t">
            <a:spAutoFit/>
          </a:bodyPr>
          <a:lstStyle/>
          <a:p>
            <a:pPr marL="0" indent="0" algn="l" defTabSz="825500">
              <a:spcBef>
                <a:spcPts val="0"/>
              </a:spcBef>
              <a:buSzTx/>
              <a:buNone/>
              <a:defRPr sz="4800" spc="-48">
                <a:solidFill>
                  <a:srgbClr val="253858"/>
                </a:solidFill>
              </a:defRPr>
            </a:pPr>
            <a:r>
              <a:t>Point 3</a:t>
            </a:r>
          </a:p>
          <a:p>
            <a:pPr marL="0" indent="0" algn="l" defTabSz="825500">
              <a:spcBef>
                <a:spcPts val="0"/>
              </a:spcBef>
              <a:buSzTx/>
              <a:buNone/>
              <a:defRPr sz="2800" b="0" spc="-28">
                <a:solidFill>
                  <a:srgbClr val="091E42"/>
                </a:solidFill>
              </a:defRPr>
            </a:pPr>
            <a:r>
              <a:t>The Graphic Assets Deck is packed with custom Atlassian icons.</a:t>
            </a:r>
          </a:p>
        </p:txBody>
      </p:sp>
      <p:sp>
        <p:nvSpPr>
          <p:cNvPr id="1035" name="Point 6…"/>
          <p:cNvSpPr>
            <a:spLocks noGrp="1"/>
          </p:cNvSpPr>
          <p:nvPr>
            <p:ph type="body" sz="quarter" idx="19"/>
          </p:nvPr>
        </p:nvSpPr>
        <p:spPr>
          <a:xfrm>
            <a:off x="15660127" y="9474043"/>
            <a:ext cx="6032501" cy="1790701"/>
          </a:xfrm>
          <a:prstGeom prst="rect">
            <a:avLst/>
          </a:prstGeom>
        </p:spPr>
        <p:txBody>
          <a:bodyPr anchor="t">
            <a:spAutoFit/>
          </a:bodyPr>
          <a:lstStyle/>
          <a:p>
            <a:pPr marL="0" indent="0" algn="l" defTabSz="825500">
              <a:spcBef>
                <a:spcPts val="0"/>
              </a:spcBef>
              <a:buSzTx/>
              <a:buNone/>
              <a:defRPr sz="4800" spc="-48">
                <a:solidFill>
                  <a:srgbClr val="253858"/>
                </a:solidFill>
              </a:defRPr>
            </a:pPr>
            <a:r>
              <a:t>Point 6</a:t>
            </a:r>
          </a:p>
          <a:p>
            <a:pPr marL="0" indent="0" algn="l" defTabSz="825500">
              <a:spcBef>
                <a:spcPts val="0"/>
              </a:spcBef>
              <a:buSzTx/>
              <a:buNone/>
              <a:defRPr sz="2800" b="0" spc="-28">
                <a:solidFill>
                  <a:srgbClr val="091E42"/>
                </a:solidFill>
              </a:defRPr>
            </a:pPr>
            <a:r>
              <a:t>We will be adding more icons as need arises. Speak up if in need!</a:t>
            </a:r>
          </a:p>
        </p:txBody>
      </p:sp>
      <p:sp>
        <p:nvSpPr>
          <p:cNvPr id="1036" name="measure-hourglass.pdf"/>
          <p:cNvSpPr>
            <a:spLocks noGrp="1"/>
          </p:cNvSpPr>
          <p:nvPr>
            <p:ph type="pic" sz="quarter" idx="20"/>
          </p:nvPr>
        </p:nvSpPr>
        <p:spPr>
          <a:xfrm>
            <a:off x="8768069" y="8705353"/>
            <a:ext cx="406401" cy="609601"/>
          </a:xfrm>
          <a:prstGeom prst="rect">
            <a:avLst/>
          </a:prstGeom>
          <a:ln w="25400"/>
        </p:spPr>
        <p:txBody>
          <a:bodyPr lIns="91439" tIns="45719" rIns="91439" bIns="45719" anchor="t">
            <a:noAutofit/>
          </a:bodyPr>
          <a:lstStyle/>
          <a:p>
            <a:endParaRPr/>
          </a:p>
        </p:txBody>
      </p:sp>
      <p:sp>
        <p:nvSpPr>
          <p:cNvPr id="1037" name="content-search plus.pdf"/>
          <p:cNvSpPr>
            <a:spLocks noGrp="1"/>
          </p:cNvSpPr>
          <p:nvPr>
            <p:ph type="pic" sz="quarter" idx="21"/>
          </p:nvPr>
        </p:nvSpPr>
        <p:spPr>
          <a:xfrm>
            <a:off x="1837911" y="4375832"/>
            <a:ext cx="609601" cy="609601"/>
          </a:xfrm>
          <a:prstGeom prst="rect">
            <a:avLst/>
          </a:prstGeom>
          <a:ln w="25400"/>
        </p:spPr>
        <p:txBody>
          <a:bodyPr lIns="91439" tIns="45719" rIns="91439" bIns="45719" anchor="t">
            <a:noAutofit/>
          </a:bodyPr>
          <a:lstStyle/>
          <a:p>
            <a:endParaRPr/>
          </a:p>
        </p:txBody>
      </p:sp>
      <p:sp>
        <p:nvSpPr>
          <p:cNvPr id="1038" name="object-dumbell.pdf"/>
          <p:cNvSpPr>
            <a:spLocks noGrp="1"/>
          </p:cNvSpPr>
          <p:nvPr>
            <p:ph type="pic" sz="quarter" idx="22"/>
          </p:nvPr>
        </p:nvSpPr>
        <p:spPr>
          <a:xfrm>
            <a:off x="8768069" y="4377061"/>
            <a:ext cx="609601" cy="609600"/>
          </a:xfrm>
          <a:prstGeom prst="rect">
            <a:avLst/>
          </a:prstGeom>
          <a:ln w="25400"/>
        </p:spPr>
        <p:txBody>
          <a:bodyPr lIns="91439" tIns="45719" rIns="91439" bIns="45719" anchor="t">
            <a:noAutofit/>
          </a:bodyPr>
          <a:lstStyle/>
          <a:p>
            <a:endParaRPr/>
          </a:p>
        </p:txBody>
      </p:sp>
      <p:sp>
        <p:nvSpPr>
          <p:cNvPr id="1039" name="admin-settings.pdf"/>
          <p:cNvSpPr>
            <a:spLocks noGrp="1"/>
          </p:cNvSpPr>
          <p:nvPr>
            <p:ph type="pic" sz="quarter" idx="23"/>
          </p:nvPr>
        </p:nvSpPr>
        <p:spPr>
          <a:xfrm>
            <a:off x="15660127" y="4512526"/>
            <a:ext cx="609601" cy="474134"/>
          </a:xfrm>
          <a:prstGeom prst="rect">
            <a:avLst/>
          </a:prstGeom>
          <a:ln w="25400"/>
        </p:spPr>
        <p:txBody>
          <a:bodyPr lIns="91439" tIns="45719" rIns="91439" bIns="45719" anchor="t">
            <a:noAutofit/>
          </a:bodyPr>
          <a:lstStyle/>
          <a:p>
            <a:endParaRPr/>
          </a:p>
        </p:txBody>
      </p:sp>
      <p:sp>
        <p:nvSpPr>
          <p:cNvPr id="1040" name="admin-tools.pdf"/>
          <p:cNvSpPr>
            <a:spLocks noGrp="1"/>
          </p:cNvSpPr>
          <p:nvPr>
            <p:ph type="pic" sz="quarter" idx="24"/>
          </p:nvPr>
        </p:nvSpPr>
        <p:spPr>
          <a:xfrm>
            <a:off x="15723627" y="8703307"/>
            <a:ext cx="609601" cy="609603"/>
          </a:xfrm>
          <a:prstGeom prst="rect">
            <a:avLst/>
          </a:prstGeom>
          <a:ln w="25400"/>
        </p:spPr>
        <p:txBody>
          <a:bodyPr lIns="91439" tIns="45719" rIns="91439" bIns="45719" anchor="t">
            <a:noAutofit/>
          </a:bodyPr>
          <a:lstStyle/>
          <a:p>
            <a:endParaRPr/>
          </a:p>
        </p:txBody>
      </p:sp>
      <p:sp>
        <p:nvSpPr>
          <p:cNvPr id="1041" name="object-mental heart.pdf"/>
          <p:cNvSpPr>
            <a:spLocks noGrp="1"/>
          </p:cNvSpPr>
          <p:nvPr>
            <p:ph type="pic" sz="quarter" idx="25"/>
          </p:nvPr>
        </p:nvSpPr>
        <p:spPr>
          <a:xfrm>
            <a:off x="1837911" y="8641853"/>
            <a:ext cx="609601" cy="676902"/>
          </a:xfrm>
          <a:prstGeom prst="rect">
            <a:avLst/>
          </a:prstGeom>
          <a:ln w="25400"/>
        </p:spPr>
        <p:txBody>
          <a:bodyPr lIns="91439" tIns="45719" rIns="91439" bIns="45719" anchor="t">
            <a:noAutofit/>
          </a:bodyPr>
          <a:lstStyle/>
          <a:p>
            <a:endParaRPr/>
          </a:p>
        </p:txBody>
      </p:sp>
      <p:sp>
        <p:nvSpPr>
          <p:cNvPr id="104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6 icons_N900">
    <p:bg>
      <p:bgPr>
        <a:solidFill>
          <a:srgbClr val="091E42"/>
        </a:solidFill>
        <a:effectLst/>
      </p:bgPr>
    </p:bg>
    <p:spTree>
      <p:nvGrpSpPr>
        <p:cNvPr id="1" name=""/>
        <p:cNvGrpSpPr/>
        <p:nvPr/>
      </p:nvGrpSpPr>
      <p:grpSpPr>
        <a:xfrm>
          <a:off x="0" y="0"/>
          <a:ext cx="0" cy="0"/>
          <a:chOff x="0" y="0"/>
          <a:chExt cx="0" cy="0"/>
        </a:xfrm>
      </p:grpSpPr>
      <p:sp>
        <p:nvSpPr>
          <p:cNvPr id="1049" name="Icon with Text"/>
          <p:cNvSpPr>
            <a:spLocks noGrp="1"/>
          </p:cNvSpPr>
          <p:nvPr>
            <p:ph type="body" sz="quarter" idx="13"/>
          </p:nvPr>
        </p:nvSpPr>
        <p:spPr>
          <a:xfrm>
            <a:off x="1778000" y="1777999"/>
            <a:ext cx="20828000" cy="1384301"/>
          </a:xfrm>
          <a:prstGeom prst="rect">
            <a:avLst/>
          </a:prstGeom>
        </p:spPr>
        <p:txBody>
          <a:bodyPr>
            <a:spAutoFit/>
          </a:bodyPr>
          <a:lstStyle>
            <a:lvl1pPr marL="0" indent="0" defTabSz="825500">
              <a:lnSpc>
                <a:spcPct val="90000"/>
              </a:lnSpc>
              <a:spcBef>
                <a:spcPts val="2500"/>
              </a:spcBef>
              <a:buSzTx/>
              <a:buNone/>
              <a:defRPr sz="8000" spc="-79"/>
            </a:lvl1pPr>
          </a:lstStyle>
          <a:p>
            <a:r>
              <a:t>Icon with Text</a:t>
            </a:r>
          </a:p>
        </p:txBody>
      </p:sp>
      <p:sp>
        <p:nvSpPr>
          <p:cNvPr id="1050" name="Point 1…"/>
          <p:cNvSpPr>
            <a:spLocks noGrp="1"/>
          </p:cNvSpPr>
          <p:nvPr>
            <p:ph type="body" sz="quarter" idx="14"/>
          </p:nvPr>
        </p:nvSpPr>
        <p:spPr>
          <a:xfrm>
            <a:off x="1774411" y="5203605"/>
            <a:ext cx="6032501" cy="1790701"/>
          </a:xfrm>
          <a:prstGeom prst="rect">
            <a:avLst/>
          </a:prstGeom>
        </p:spPr>
        <p:txBody>
          <a:bodyPr anchor="t">
            <a:spAutoFit/>
          </a:bodyPr>
          <a:lstStyle/>
          <a:p>
            <a:pPr marL="0" indent="0" algn="l" defTabSz="825500">
              <a:spcBef>
                <a:spcPts val="0"/>
              </a:spcBef>
              <a:buSzTx/>
              <a:buNone/>
              <a:defRPr sz="4800" spc="-48"/>
            </a:pPr>
            <a:r>
              <a:t>Point 1</a:t>
            </a:r>
          </a:p>
          <a:p>
            <a:pPr marL="0" indent="0" algn="l" defTabSz="825500">
              <a:spcBef>
                <a:spcPts val="0"/>
              </a:spcBef>
              <a:buSzTx/>
              <a:buNone/>
              <a:defRPr sz="2800" b="0" spc="-28"/>
            </a:pPr>
            <a:r>
              <a:t>Only use these icon slide options for leave behind documents.</a:t>
            </a:r>
          </a:p>
        </p:txBody>
      </p:sp>
      <p:sp>
        <p:nvSpPr>
          <p:cNvPr id="1051" name="Point 4…"/>
          <p:cNvSpPr>
            <a:spLocks noGrp="1"/>
          </p:cNvSpPr>
          <p:nvPr>
            <p:ph type="body" sz="quarter" idx="15"/>
          </p:nvPr>
        </p:nvSpPr>
        <p:spPr>
          <a:xfrm>
            <a:off x="1774411" y="9474043"/>
            <a:ext cx="6032501" cy="2247901"/>
          </a:xfrm>
          <a:prstGeom prst="rect">
            <a:avLst/>
          </a:prstGeom>
        </p:spPr>
        <p:txBody>
          <a:bodyPr anchor="t">
            <a:spAutoFit/>
          </a:bodyPr>
          <a:lstStyle/>
          <a:p>
            <a:pPr marL="0" indent="0" algn="l" defTabSz="825500">
              <a:spcBef>
                <a:spcPts val="0"/>
              </a:spcBef>
              <a:buSzTx/>
              <a:buNone/>
              <a:defRPr sz="4800" spc="-48"/>
            </a:pPr>
            <a:r>
              <a:t>Point 4</a:t>
            </a:r>
          </a:p>
          <a:p>
            <a:pPr marL="0" indent="0" algn="l" defTabSz="825500">
              <a:spcBef>
                <a:spcPts val="0"/>
              </a:spcBef>
              <a:buSzTx/>
              <a:buNone/>
              <a:defRPr sz="2800" b="0" spc="-28"/>
            </a:pPr>
            <a:r>
              <a:t>Like illustrations and meeples, you can copy and paste them between Keynote files.</a:t>
            </a:r>
          </a:p>
        </p:txBody>
      </p:sp>
      <p:sp>
        <p:nvSpPr>
          <p:cNvPr id="1052" name="Point 2…"/>
          <p:cNvSpPr>
            <a:spLocks noGrp="1"/>
          </p:cNvSpPr>
          <p:nvPr>
            <p:ph type="body" sz="quarter" idx="16"/>
          </p:nvPr>
        </p:nvSpPr>
        <p:spPr>
          <a:xfrm>
            <a:off x="8704569" y="5203605"/>
            <a:ext cx="6032501" cy="1790701"/>
          </a:xfrm>
          <a:prstGeom prst="rect">
            <a:avLst/>
          </a:prstGeom>
        </p:spPr>
        <p:txBody>
          <a:bodyPr anchor="t">
            <a:spAutoFit/>
          </a:bodyPr>
          <a:lstStyle/>
          <a:p>
            <a:pPr marL="0" indent="0" algn="l" defTabSz="825500">
              <a:spcBef>
                <a:spcPts val="0"/>
              </a:spcBef>
              <a:buSzTx/>
              <a:buNone/>
              <a:defRPr sz="4800" spc="-48"/>
            </a:pPr>
            <a:r>
              <a:t>Point 2</a:t>
            </a:r>
          </a:p>
          <a:p>
            <a:pPr marL="0" indent="0" algn="l" defTabSz="825500">
              <a:spcBef>
                <a:spcPts val="0"/>
              </a:spcBef>
              <a:buSzTx/>
              <a:buNone/>
              <a:defRPr sz="2800" b="0" spc="-28"/>
            </a:pPr>
            <a:r>
              <a:t>This type is too small for presentations.</a:t>
            </a:r>
          </a:p>
        </p:txBody>
      </p:sp>
      <p:sp>
        <p:nvSpPr>
          <p:cNvPr id="1053" name="Point 5…"/>
          <p:cNvSpPr>
            <a:spLocks noGrp="1"/>
          </p:cNvSpPr>
          <p:nvPr>
            <p:ph type="body" sz="quarter" idx="17"/>
          </p:nvPr>
        </p:nvSpPr>
        <p:spPr>
          <a:xfrm>
            <a:off x="8704569" y="9474043"/>
            <a:ext cx="6032501" cy="1790701"/>
          </a:xfrm>
          <a:prstGeom prst="rect">
            <a:avLst/>
          </a:prstGeom>
        </p:spPr>
        <p:txBody>
          <a:bodyPr anchor="t">
            <a:spAutoFit/>
          </a:bodyPr>
          <a:lstStyle/>
          <a:p>
            <a:pPr marL="0" indent="0" algn="l" defTabSz="825500">
              <a:spcBef>
                <a:spcPts val="0"/>
              </a:spcBef>
              <a:buSzTx/>
              <a:buNone/>
              <a:defRPr sz="4800" spc="-48"/>
            </a:pPr>
            <a:r>
              <a:t>Point 5</a:t>
            </a:r>
          </a:p>
          <a:p>
            <a:pPr marL="0" indent="0" algn="l" defTabSz="825500">
              <a:spcBef>
                <a:spcPts val="0"/>
              </a:spcBef>
              <a:buSzTx/>
              <a:buNone/>
              <a:defRPr sz="2800" b="0" spc="-28"/>
            </a:pPr>
            <a:r>
              <a:t>Do not pull in icons from random online resources. </a:t>
            </a:r>
          </a:p>
        </p:txBody>
      </p:sp>
      <p:sp>
        <p:nvSpPr>
          <p:cNvPr id="1054" name="Point 3…"/>
          <p:cNvSpPr>
            <a:spLocks noGrp="1"/>
          </p:cNvSpPr>
          <p:nvPr>
            <p:ph type="body" sz="quarter" idx="18"/>
          </p:nvPr>
        </p:nvSpPr>
        <p:spPr>
          <a:xfrm>
            <a:off x="15660127" y="5203605"/>
            <a:ext cx="6032501" cy="1790701"/>
          </a:xfrm>
          <a:prstGeom prst="rect">
            <a:avLst/>
          </a:prstGeom>
        </p:spPr>
        <p:txBody>
          <a:bodyPr anchor="t">
            <a:spAutoFit/>
          </a:bodyPr>
          <a:lstStyle/>
          <a:p>
            <a:pPr marL="0" indent="0" algn="l" defTabSz="825500">
              <a:spcBef>
                <a:spcPts val="0"/>
              </a:spcBef>
              <a:buSzTx/>
              <a:buNone/>
              <a:defRPr sz="4800" spc="-48"/>
            </a:pPr>
            <a:r>
              <a:t>Point 3</a:t>
            </a:r>
          </a:p>
          <a:p>
            <a:pPr marL="0" indent="0" algn="l" defTabSz="825500">
              <a:spcBef>
                <a:spcPts val="0"/>
              </a:spcBef>
              <a:buSzTx/>
              <a:buNone/>
              <a:defRPr sz="2800" b="0" spc="-28"/>
            </a:pPr>
            <a:r>
              <a:t>The Graphic Assets Deck is packed with custom Atlassian icons.</a:t>
            </a:r>
          </a:p>
        </p:txBody>
      </p:sp>
      <p:sp>
        <p:nvSpPr>
          <p:cNvPr id="1055" name="Point 6…"/>
          <p:cNvSpPr>
            <a:spLocks noGrp="1"/>
          </p:cNvSpPr>
          <p:nvPr>
            <p:ph type="body" sz="quarter" idx="19"/>
          </p:nvPr>
        </p:nvSpPr>
        <p:spPr>
          <a:xfrm>
            <a:off x="15660127" y="9474043"/>
            <a:ext cx="6032501" cy="1790701"/>
          </a:xfrm>
          <a:prstGeom prst="rect">
            <a:avLst/>
          </a:prstGeom>
        </p:spPr>
        <p:txBody>
          <a:bodyPr anchor="t">
            <a:spAutoFit/>
          </a:bodyPr>
          <a:lstStyle/>
          <a:p>
            <a:pPr marL="0" indent="0" algn="l" defTabSz="825500">
              <a:spcBef>
                <a:spcPts val="0"/>
              </a:spcBef>
              <a:buSzTx/>
              <a:buNone/>
              <a:defRPr sz="4800" spc="-48"/>
            </a:pPr>
            <a:r>
              <a:t>Point 6</a:t>
            </a:r>
          </a:p>
          <a:p>
            <a:pPr marL="0" indent="0" algn="l" defTabSz="825500">
              <a:spcBef>
                <a:spcPts val="0"/>
              </a:spcBef>
              <a:buSzTx/>
              <a:buNone/>
              <a:defRPr sz="2800" b="0" spc="-28"/>
            </a:pPr>
            <a:r>
              <a:t>We will be adding more icons as need arises. Speak up if in need!</a:t>
            </a:r>
          </a:p>
        </p:txBody>
      </p:sp>
      <p:sp>
        <p:nvSpPr>
          <p:cNvPr id="1056" name="object-dumbell.pdf"/>
          <p:cNvSpPr>
            <a:spLocks noGrp="1"/>
          </p:cNvSpPr>
          <p:nvPr>
            <p:ph type="pic" sz="quarter" idx="20"/>
          </p:nvPr>
        </p:nvSpPr>
        <p:spPr>
          <a:xfrm>
            <a:off x="8768069" y="4381500"/>
            <a:ext cx="609601" cy="609599"/>
          </a:xfrm>
          <a:prstGeom prst="rect">
            <a:avLst/>
          </a:prstGeom>
        </p:spPr>
        <p:txBody>
          <a:bodyPr lIns="91439" tIns="45719" rIns="91439" bIns="45719" anchor="t">
            <a:noAutofit/>
          </a:bodyPr>
          <a:lstStyle/>
          <a:p>
            <a:endParaRPr/>
          </a:p>
        </p:txBody>
      </p:sp>
      <p:sp>
        <p:nvSpPr>
          <p:cNvPr id="1057" name="measure-hourglass.pdf"/>
          <p:cNvSpPr>
            <a:spLocks noGrp="1"/>
          </p:cNvSpPr>
          <p:nvPr>
            <p:ph type="pic" sz="quarter" idx="21"/>
          </p:nvPr>
        </p:nvSpPr>
        <p:spPr>
          <a:xfrm>
            <a:off x="8763000" y="8699500"/>
            <a:ext cx="406400" cy="609600"/>
          </a:xfrm>
          <a:prstGeom prst="rect">
            <a:avLst/>
          </a:prstGeom>
        </p:spPr>
        <p:txBody>
          <a:bodyPr lIns="91439" tIns="45719" rIns="91439" bIns="45719" anchor="t">
            <a:noAutofit/>
          </a:bodyPr>
          <a:lstStyle/>
          <a:p>
            <a:endParaRPr/>
          </a:p>
        </p:txBody>
      </p:sp>
      <p:sp>
        <p:nvSpPr>
          <p:cNvPr id="1058" name="object-mental heart.pdf"/>
          <p:cNvSpPr>
            <a:spLocks noGrp="1"/>
          </p:cNvSpPr>
          <p:nvPr>
            <p:ph type="pic" sz="quarter" idx="22"/>
          </p:nvPr>
        </p:nvSpPr>
        <p:spPr>
          <a:xfrm>
            <a:off x="1841500" y="8636000"/>
            <a:ext cx="609600" cy="676901"/>
          </a:xfrm>
          <a:prstGeom prst="rect">
            <a:avLst/>
          </a:prstGeom>
        </p:spPr>
        <p:txBody>
          <a:bodyPr lIns="91439" tIns="45719" rIns="91439" bIns="45719" anchor="t">
            <a:noAutofit/>
          </a:bodyPr>
          <a:lstStyle/>
          <a:p>
            <a:endParaRPr/>
          </a:p>
        </p:txBody>
      </p:sp>
      <p:sp>
        <p:nvSpPr>
          <p:cNvPr id="1059" name="admin-settings.pdf"/>
          <p:cNvSpPr>
            <a:spLocks noGrp="1"/>
          </p:cNvSpPr>
          <p:nvPr>
            <p:ph type="pic" sz="quarter" idx="23"/>
          </p:nvPr>
        </p:nvSpPr>
        <p:spPr>
          <a:xfrm>
            <a:off x="15660127" y="4512460"/>
            <a:ext cx="609601" cy="474134"/>
          </a:xfrm>
          <a:prstGeom prst="rect">
            <a:avLst/>
          </a:prstGeom>
        </p:spPr>
        <p:txBody>
          <a:bodyPr lIns="91439" tIns="45719" rIns="91439" bIns="45719" anchor="t">
            <a:noAutofit/>
          </a:bodyPr>
          <a:lstStyle/>
          <a:p>
            <a:endParaRPr/>
          </a:p>
        </p:txBody>
      </p:sp>
      <p:sp>
        <p:nvSpPr>
          <p:cNvPr id="1060" name="admin-tools.pdf"/>
          <p:cNvSpPr>
            <a:spLocks noGrp="1"/>
          </p:cNvSpPr>
          <p:nvPr>
            <p:ph type="pic" sz="quarter" idx="24"/>
          </p:nvPr>
        </p:nvSpPr>
        <p:spPr>
          <a:xfrm>
            <a:off x="15725361" y="8699500"/>
            <a:ext cx="609601" cy="609602"/>
          </a:xfrm>
          <a:prstGeom prst="rect">
            <a:avLst/>
          </a:prstGeom>
        </p:spPr>
        <p:txBody>
          <a:bodyPr lIns="91439" tIns="45719" rIns="91439" bIns="45719" anchor="t">
            <a:noAutofit/>
          </a:bodyPr>
          <a:lstStyle/>
          <a:p>
            <a:endParaRPr/>
          </a:p>
        </p:txBody>
      </p:sp>
      <p:sp>
        <p:nvSpPr>
          <p:cNvPr id="1061" name="content-search plus.pdf"/>
          <p:cNvSpPr>
            <a:spLocks noGrp="1"/>
          </p:cNvSpPr>
          <p:nvPr>
            <p:ph type="pic" sz="quarter" idx="25"/>
          </p:nvPr>
        </p:nvSpPr>
        <p:spPr>
          <a:xfrm>
            <a:off x="1841500" y="4381500"/>
            <a:ext cx="609600" cy="609600"/>
          </a:xfrm>
          <a:prstGeom prst="rect">
            <a:avLst/>
          </a:prstGeom>
        </p:spPr>
        <p:txBody>
          <a:bodyPr lIns="91439" tIns="45719" rIns="91439" bIns="45719" anchor="t">
            <a:noAutofit/>
          </a:bodyPr>
          <a:lstStyle/>
          <a:p>
            <a:endParaRPr/>
          </a:p>
        </p:txBody>
      </p:sp>
      <p:sp>
        <p:nvSpPr>
          <p:cNvPr id="106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8 icons_White">
    <p:bg>
      <p:bgPr>
        <a:solidFill>
          <a:srgbClr val="FFFFFF"/>
        </a:solidFill>
        <a:effectLst/>
      </p:bgPr>
    </p:bg>
    <p:spTree>
      <p:nvGrpSpPr>
        <p:cNvPr id="1" name=""/>
        <p:cNvGrpSpPr/>
        <p:nvPr/>
      </p:nvGrpSpPr>
      <p:grpSpPr>
        <a:xfrm>
          <a:off x="0" y="0"/>
          <a:ext cx="0" cy="0"/>
          <a:chOff x="0" y="0"/>
          <a:chExt cx="0" cy="0"/>
        </a:xfrm>
      </p:grpSpPr>
      <p:sp>
        <p:nvSpPr>
          <p:cNvPr id="1069" name="Icon with Text"/>
          <p:cNvSpPr>
            <a:spLocks noGrp="1"/>
          </p:cNvSpPr>
          <p:nvPr>
            <p:ph type="body" sz="quarter" idx="13"/>
          </p:nvPr>
        </p:nvSpPr>
        <p:spPr>
          <a:xfrm>
            <a:off x="1778000" y="1777999"/>
            <a:ext cx="20828000" cy="1384301"/>
          </a:xfrm>
          <a:prstGeom prst="rect">
            <a:avLst/>
          </a:prstGeom>
        </p:spPr>
        <p:txBody>
          <a:bodyPr>
            <a:spAutoFit/>
          </a:bodyPr>
          <a:lstStyle>
            <a:lvl1pPr marL="0" indent="0" defTabSz="825500">
              <a:lnSpc>
                <a:spcPct val="90000"/>
              </a:lnSpc>
              <a:spcBef>
                <a:spcPts val="2500"/>
              </a:spcBef>
              <a:buClr>
                <a:srgbClr val="58AEE1"/>
              </a:buClr>
              <a:buSzTx/>
              <a:buNone/>
              <a:defRPr sz="8000" spc="-79">
                <a:solidFill>
                  <a:srgbClr val="253858"/>
                </a:solidFill>
              </a:defRPr>
            </a:lvl1pPr>
          </a:lstStyle>
          <a:p>
            <a:r>
              <a:t>Icon with Text</a:t>
            </a:r>
          </a:p>
        </p:txBody>
      </p:sp>
      <p:sp>
        <p:nvSpPr>
          <p:cNvPr id="1070" name="Point 1…"/>
          <p:cNvSpPr>
            <a:spLocks noGrp="1"/>
          </p:cNvSpPr>
          <p:nvPr>
            <p:ph type="body" sz="quarter" idx="14"/>
          </p:nvPr>
        </p:nvSpPr>
        <p:spPr>
          <a:xfrm>
            <a:off x="1774411" y="5298855"/>
            <a:ext cx="4445001" cy="2057401"/>
          </a:xfrm>
          <a:prstGeom prst="rect">
            <a:avLst/>
          </a:prstGeom>
        </p:spPr>
        <p:txBody>
          <a:bodyPr anchor="t">
            <a:spAutoFit/>
          </a:bodyPr>
          <a:lstStyle/>
          <a:p>
            <a:pPr marL="0" indent="0" algn="l" defTabSz="825500">
              <a:spcBef>
                <a:spcPts val="0"/>
              </a:spcBef>
              <a:buSzTx/>
              <a:buNone/>
              <a:defRPr sz="3600" spc="-36">
                <a:solidFill>
                  <a:srgbClr val="091E42"/>
                </a:solidFill>
              </a:defRPr>
            </a:pPr>
            <a:r>
              <a:t>Point 1</a:t>
            </a:r>
          </a:p>
          <a:p>
            <a:pPr marL="0" indent="0" algn="l" defTabSz="825500">
              <a:spcBef>
                <a:spcPts val="0"/>
              </a:spcBef>
              <a:buSzTx/>
              <a:buNone/>
              <a:defRPr sz="2800" b="0" spc="-28">
                <a:solidFill>
                  <a:srgbClr val="091E42"/>
                </a:solidFill>
              </a:defRPr>
            </a:pPr>
            <a:r>
              <a:t>Only use these icon slide options for leave behind documents.</a:t>
            </a:r>
          </a:p>
        </p:txBody>
      </p:sp>
      <p:sp>
        <p:nvSpPr>
          <p:cNvPr id="1071" name="Point 5…"/>
          <p:cNvSpPr>
            <a:spLocks noGrp="1"/>
          </p:cNvSpPr>
          <p:nvPr>
            <p:ph type="body" sz="quarter" idx="15"/>
          </p:nvPr>
        </p:nvSpPr>
        <p:spPr>
          <a:xfrm>
            <a:off x="1774411" y="9747093"/>
            <a:ext cx="4445001" cy="1600201"/>
          </a:xfrm>
          <a:prstGeom prst="rect">
            <a:avLst/>
          </a:prstGeom>
        </p:spPr>
        <p:txBody>
          <a:bodyPr anchor="t">
            <a:spAutoFit/>
          </a:bodyPr>
          <a:lstStyle/>
          <a:p>
            <a:pPr marL="0" indent="0" algn="l" defTabSz="825500">
              <a:spcBef>
                <a:spcPts val="0"/>
              </a:spcBef>
              <a:buSzTx/>
              <a:buNone/>
              <a:defRPr sz="3600" spc="-36">
                <a:solidFill>
                  <a:srgbClr val="091E42"/>
                </a:solidFill>
              </a:defRPr>
            </a:pPr>
            <a:r>
              <a:t>Point 5</a:t>
            </a:r>
          </a:p>
          <a:p>
            <a:pPr marL="0" indent="0" algn="l" defTabSz="825500">
              <a:spcBef>
                <a:spcPts val="0"/>
              </a:spcBef>
              <a:buSzTx/>
              <a:buNone/>
              <a:defRPr sz="2800" b="0" spc="-28">
                <a:solidFill>
                  <a:srgbClr val="091E42"/>
                </a:solidFill>
              </a:defRPr>
            </a:pPr>
            <a:r>
              <a:t>Do not pull in icons from random online resources. </a:t>
            </a:r>
          </a:p>
        </p:txBody>
      </p:sp>
      <p:sp>
        <p:nvSpPr>
          <p:cNvPr id="1072" name="Point 2…"/>
          <p:cNvSpPr>
            <a:spLocks noGrp="1"/>
          </p:cNvSpPr>
          <p:nvPr>
            <p:ph type="body" sz="quarter" idx="16"/>
          </p:nvPr>
        </p:nvSpPr>
        <p:spPr>
          <a:xfrm>
            <a:off x="7239835" y="5298855"/>
            <a:ext cx="4445001" cy="1600201"/>
          </a:xfrm>
          <a:prstGeom prst="rect">
            <a:avLst/>
          </a:prstGeom>
        </p:spPr>
        <p:txBody>
          <a:bodyPr anchor="t">
            <a:spAutoFit/>
          </a:bodyPr>
          <a:lstStyle/>
          <a:p>
            <a:pPr marL="0" indent="0" algn="l" defTabSz="825500">
              <a:spcBef>
                <a:spcPts val="0"/>
              </a:spcBef>
              <a:buSzTx/>
              <a:buNone/>
              <a:defRPr sz="3600" spc="-36">
                <a:solidFill>
                  <a:srgbClr val="091E42"/>
                </a:solidFill>
              </a:defRPr>
            </a:pPr>
            <a:r>
              <a:t>Point 2</a:t>
            </a:r>
          </a:p>
          <a:p>
            <a:pPr marL="0" indent="0" algn="l" defTabSz="825500">
              <a:spcBef>
                <a:spcPts val="0"/>
              </a:spcBef>
              <a:buSzTx/>
              <a:buNone/>
              <a:defRPr sz="2800" b="0" spc="-28">
                <a:solidFill>
                  <a:srgbClr val="091E42"/>
                </a:solidFill>
              </a:defRPr>
            </a:pPr>
            <a:r>
              <a:t>This type is too small for presentations.</a:t>
            </a:r>
          </a:p>
        </p:txBody>
      </p:sp>
      <p:sp>
        <p:nvSpPr>
          <p:cNvPr id="1073" name="Point 6…"/>
          <p:cNvSpPr>
            <a:spLocks noGrp="1"/>
          </p:cNvSpPr>
          <p:nvPr>
            <p:ph type="body" sz="quarter" idx="17"/>
          </p:nvPr>
        </p:nvSpPr>
        <p:spPr>
          <a:xfrm>
            <a:off x="7234012" y="9747093"/>
            <a:ext cx="4445001" cy="2057401"/>
          </a:xfrm>
          <a:prstGeom prst="rect">
            <a:avLst/>
          </a:prstGeom>
        </p:spPr>
        <p:txBody>
          <a:bodyPr anchor="t">
            <a:spAutoFit/>
          </a:bodyPr>
          <a:lstStyle/>
          <a:p>
            <a:pPr marL="0" indent="0" algn="l" defTabSz="825500">
              <a:spcBef>
                <a:spcPts val="0"/>
              </a:spcBef>
              <a:buSzTx/>
              <a:buNone/>
              <a:defRPr sz="3600" spc="-36">
                <a:solidFill>
                  <a:srgbClr val="091E42"/>
                </a:solidFill>
              </a:defRPr>
            </a:pPr>
            <a:r>
              <a:t>Point 6</a:t>
            </a:r>
          </a:p>
          <a:p>
            <a:pPr marL="0" indent="0" algn="l" defTabSz="825500">
              <a:spcBef>
                <a:spcPts val="0"/>
              </a:spcBef>
              <a:buSzTx/>
              <a:buNone/>
              <a:defRPr sz="2800" b="0" spc="-28">
                <a:solidFill>
                  <a:srgbClr val="091E42"/>
                </a:solidFill>
              </a:defRPr>
            </a:pPr>
            <a:r>
              <a:t>We will be adding more icons as need arises. Speak up if in need!</a:t>
            </a:r>
          </a:p>
        </p:txBody>
      </p:sp>
      <p:sp>
        <p:nvSpPr>
          <p:cNvPr id="1074" name="Point 3…"/>
          <p:cNvSpPr>
            <a:spLocks noGrp="1"/>
          </p:cNvSpPr>
          <p:nvPr>
            <p:ph type="body" sz="quarter" idx="18"/>
          </p:nvPr>
        </p:nvSpPr>
        <p:spPr>
          <a:xfrm>
            <a:off x="12705260" y="5313574"/>
            <a:ext cx="4445001" cy="2057401"/>
          </a:xfrm>
          <a:prstGeom prst="rect">
            <a:avLst/>
          </a:prstGeom>
        </p:spPr>
        <p:txBody>
          <a:bodyPr anchor="t">
            <a:spAutoFit/>
          </a:bodyPr>
          <a:lstStyle/>
          <a:p>
            <a:pPr marL="0" indent="0" algn="l" defTabSz="825500">
              <a:spcBef>
                <a:spcPts val="0"/>
              </a:spcBef>
              <a:buSzTx/>
              <a:buNone/>
              <a:defRPr sz="3600" spc="-36">
                <a:solidFill>
                  <a:srgbClr val="091E42"/>
                </a:solidFill>
              </a:defRPr>
            </a:pPr>
            <a:r>
              <a:t>Point 3</a:t>
            </a:r>
          </a:p>
          <a:p>
            <a:pPr marL="0" indent="0" algn="l" defTabSz="825500">
              <a:spcBef>
                <a:spcPts val="0"/>
              </a:spcBef>
              <a:buSzTx/>
              <a:buNone/>
              <a:defRPr sz="2800" b="0" spc="-28">
                <a:solidFill>
                  <a:srgbClr val="091E42"/>
                </a:solidFill>
              </a:defRPr>
            </a:pPr>
            <a:r>
              <a:t>The Graphic Assets Deck is packed with custom Atlassian icons.</a:t>
            </a:r>
          </a:p>
        </p:txBody>
      </p:sp>
      <p:sp>
        <p:nvSpPr>
          <p:cNvPr id="1075" name="Point 7…"/>
          <p:cNvSpPr>
            <a:spLocks noGrp="1"/>
          </p:cNvSpPr>
          <p:nvPr>
            <p:ph type="body" sz="quarter" idx="19"/>
          </p:nvPr>
        </p:nvSpPr>
        <p:spPr>
          <a:xfrm>
            <a:off x="12703524" y="9761812"/>
            <a:ext cx="4445001" cy="1600201"/>
          </a:xfrm>
          <a:prstGeom prst="rect">
            <a:avLst/>
          </a:prstGeom>
        </p:spPr>
        <p:txBody>
          <a:bodyPr anchor="t">
            <a:spAutoFit/>
          </a:bodyPr>
          <a:lstStyle/>
          <a:p>
            <a:pPr marL="0" indent="0" algn="l" defTabSz="825500">
              <a:spcBef>
                <a:spcPts val="0"/>
              </a:spcBef>
              <a:buSzTx/>
              <a:buNone/>
              <a:defRPr sz="3600" spc="-36">
                <a:solidFill>
                  <a:srgbClr val="091E42"/>
                </a:solidFill>
              </a:defRPr>
            </a:pPr>
            <a:r>
              <a:t>Point 7</a:t>
            </a:r>
          </a:p>
          <a:p>
            <a:pPr marL="0" indent="0" algn="l" defTabSz="825500">
              <a:spcBef>
                <a:spcPts val="0"/>
              </a:spcBef>
              <a:buSzTx/>
              <a:buNone/>
              <a:defRPr sz="2800" b="0" spc="-28">
                <a:solidFill>
                  <a:srgbClr val="091E42"/>
                </a:solidFill>
              </a:defRPr>
            </a:pPr>
            <a:r>
              <a:t>Be concise with text even in leave behind documents.</a:t>
            </a:r>
          </a:p>
        </p:txBody>
      </p:sp>
      <p:sp>
        <p:nvSpPr>
          <p:cNvPr id="1076" name="Point 4…"/>
          <p:cNvSpPr>
            <a:spLocks noGrp="1"/>
          </p:cNvSpPr>
          <p:nvPr>
            <p:ph type="body" sz="quarter" idx="20"/>
          </p:nvPr>
        </p:nvSpPr>
        <p:spPr>
          <a:xfrm>
            <a:off x="18094484" y="5313574"/>
            <a:ext cx="4445001" cy="2514601"/>
          </a:xfrm>
          <a:prstGeom prst="rect">
            <a:avLst/>
          </a:prstGeom>
        </p:spPr>
        <p:txBody>
          <a:bodyPr anchor="t">
            <a:spAutoFit/>
          </a:bodyPr>
          <a:lstStyle/>
          <a:p>
            <a:pPr marL="0" indent="0" algn="l" defTabSz="825500">
              <a:spcBef>
                <a:spcPts val="0"/>
              </a:spcBef>
              <a:buSzTx/>
              <a:buNone/>
              <a:defRPr sz="3600" spc="-36">
                <a:solidFill>
                  <a:srgbClr val="091E42"/>
                </a:solidFill>
              </a:defRPr>
            </a:pPr>
            <a:r>
              <a:t>Point 4</a:t>
            </a:r>
          </a:p>
          <a:p>
            <a:pPr marL="0" indent="0" algn="l" defTabSz="825500">
              <a:spcBef>
                <a:spcPts val="0"/>
              </a:spcBef>
              <a:buSzTx/>
              <a:buNone/>
              <a:defRPr sz="2800" b="0" spc="-28">
                <a:solidFill>
                  <a:srgbClr val="091E42"/>
                </a:solidFill>
              </a:defRPr>
            </a:pPr>
            <a:r>
              <a:t>Like illustrations and meeples, you can copy and paste them between Keynote files.</a:t>
            </a:r>
          </a:p>
        </p:txBody>
      </p:sp>
      <p:sp>
        <p:nvSpPr>
          <p:cNvPr id="1077" name="Point 8…"/>
          <p:cNvSpPr>
            <a:spLocks noGrp="1"/>
          </p:cNvSpPr>
          <p:nvPr>
            <p:ph type="body" sz="quarter" idx="21"/>
          </p:nvPr>
        </p:nvSpPr>
        <p:spPr>
          <a:xfrm>
            <a:off x="18094484" y="9761812"/>
            <a:ext cx="4445001" cy="1600201"/>
          </a:xfrm>
          <a:prstGeom prst="rect">
            <a:avLst/>
          </a:prstGeom>
        </p:spPr>
        <p:txBody>
          <a:bodyPr anchor="t">
            <a:spAutoFit/>
          </a:bodyPr>
          <a:lstStyle/>
          <a:p>
            <a:pPr marL="0" indent="0" algn="l" defTabSz="825500">
              <a:spcBef>
                <a:spcPts val="0"/>
              </a:spcBef>
              <a:buSzTx/>
              <a:buNone/>
              <a:defRPr sz="3600" spc="-36">
                <a:solidFill>
                  <a:srgbClr val="091E42"/>
                </a:solidFill>
              </a:defRPr>
            </a:pPr>
            <a:r>
              <a:t>Point 8</a:t>
            </a:r>
          </a:p>
          <a:p>
            <a:pPr marL="0" indent="0" algn="l" defTabSz="825500">
              <a:spcBef>
                <a:spcPts val="0"/>
              </a:spcBef>
              <a:buSzTx/>
              <a:buNone/>
              <a:defRPr sz="2800" b="0" spc="-28">
                <a:solidFill>
                  <a:srgbClr val="091E42"/>
                </a:solidFill>
              </a:defRPr>
            </a:pPr>
            <a:r>
              <a:t>Icons are meant to support shorthand recognition.</a:t>
            </a:r>
          </a:p>
        </p:txBody>
      </p:sp>
      <p:sp>
        <p:nvSpPr>
          <p:cNvPr id="1078" name="organize-move.pdf"/>
          <p:cNvSpPr>
            <a:spLocks noGrp="1"/>
          </p:cNvSpPr>
          <p:nvPr>
            <p:ph type="pic" sz="quarter" idx="22"/>
          </p:nvPr>
        </p:nvSpPr>
        <p:spPr>
          <a:xfrm>
            <a:off x="1876011" y="4381684"/>
            <a:ext cx="609601" cy="541868"/>
          </a:xfrm>
          <a:prstGeom prst="rect">
            <a:avLst/>
          </a:prstGeom>
          <a:ln w="25400"/>
        </p:spPr>
        <p:txBody>
          <a:bodyPr lIns="91439" tIns="45719" rIns="91439" bIns="45719" anchor="t">
            <a:noAutofit/>
          </a:bodyPr>
          <a:lstStyle/>
          <a:p>
            <a:endParaRPr/>
          </a:p>
        </p:txBody>
      </p:sp>
      <p:sp>
        <p:nvSpPr>
          <p:cNvPr id="1079" name="organize-expand.pdf"/>
          <p:cNvSpPr>
            <a:spLocks noGrp="1"/>
          </p:cNvSpPr>
          <p:nvPr>
            <p:ph type="pic" sz="quarter" idx="23"/>
          </p:nvPr>
        </p:nvSpPr>
        <p:spPr>
          <a:xfrm>
            <a:off x="7297512" y="4313819"/>
            <a:ext cx="609601" cy="609601"/>
          </a:xfrm>
          <a:prstGeom prst="rect">
            <a:avLst/>
          </a:prstGeom>
          <a:ln w="25400"/>
        </p:spPr>
        <p:txBody>
          <a:bodyPr lIns="91439" tIns="45719" rIns="91439" bIns="45719" anchor="t">
            <a:noAutofit/>
          </a:bodyPr>
          <a:lstStyle/>
          <a:p>
            <a:endParaRPr/>
          </a:p>
        </p:txBody>
      </p:sp>
      <p:sp>
        <p:nvSpPr>
          <p:cNvPr id="1080" name="code-repo.pdf"/>
          <p:cNvSpPr>
            <a:spLocks noGrp="1"/>
          </p:cNvSpPr>
          <p:nvPr>
            <p:ph type="pic" sz="quarter" idx="24"/>
          </p:nvPr>
        </p:nvSpPr>
        <p:spPr>
          <a:xfrm>
            <a:off x="12668320" y="4381678"/>
            <a:ext cx="609601" cy="541848"/>
          </a:xfrm>
          <a:prstGeom prst="rect">
            <a:avLst/>
          </a:prstGeom>
          <a:ln w="25400"/>
        </p:spPr>
        <p:txBody>
          <a:bodyPr lIns="91439" tIns="45719" rIns="91439" bIns="45719" anchor="t">
            <a:noAutofit/>
          </a:bodyPr>
          <a:lstStyle/>
          <a:p>
            <a:endParaRPr/>
          </a:p>
        </p:txBody>
      </p:sp>
      <p:sp>
        <p:nvSpPr>
          <p:cNvPr id="1081" name="content-bag.pdf"/>
          <p:cNvSpPr>
            <a:spLocks noGrp="1"/>
          </p:cNvSpPr>
          <p:nvPr>
            <p:ph type="pic" sz="quarter" idx="25"/>
          </p:nvPr>
        </p:nvSpPr>
        <p:spPr>
          <a:xfrm>
            <a:off x="1876011" y="8922426"/>
            <a:ext cx="609601" cy="541800"/>
          </a:xfrm>
          <a:prstGeom prst="rect">
            <a:avLst/>
          </a:prstGeom>
          <a:ln w="25400"/>
        </p:spPr>
        <p:txBody>
          <a:bodyPr lIns="91439" tIns="45719" rIns="91439" bIns="45719" anchor="t">
            <a:noAutofit/>
          </a:bodyPr>
          <a:lstStyle/>
          <a:p>
            <a:endParaRPr/>
          </a:p>
        </p:txBody>
      </p:sp>
      <p:sp>
        <p:nvSpPr>
          <p:cNvPr id="1082" name="security-lock.pdf"/>
          <p:cNvSpPr>
            <a:spLocks noGrp="1"/>
          </p:cNvSpPr>
          <p:nvPr>
            <p:ph type="pic" sz="quarter" idx="26"/>
          </p:nvPr>
        </p:nvSpPr>
        <p:spPr>
          <a:xfrm>
            <a:off x="7239835" y="8856139"/>
            <a:ext cx="502870" cy="609601"/>
          </a:xfrm>
          <a:prstGeom prst="rect">
            <a:avLst/>
          </a:prstGeom>
          <a:ln w="25400"/>
        </p:spPr>
        <p:txBody>
          <a:bodyPr lIns="91439" tIns="45719" rIns="91439" bIns="45719" anchor="t">
            <a:noAutofit/>
          </a:bodyPr>
          <a:lstStyle/>
          <a:p>
            <a:endParaRPr/>
          </a:p>
        </p:txBody>
      </p:sp>
      <p:sp>
        <p:nvSpPr>
          <p:cNvPr id="1083" name="security-shield check.pdf"/>
          <p:cNvSpPr>
            <a:spLocks noGrp="1"/>
          </p:cNvSpPr>
          <p:nvPr>
            <p:ph type="pic" sz="quarter" idx="27"/>
          </p:nvPr>
        </p:nvSpPr>
        <p:spPr>
          <a:xfrm>
            <a:off x="12705260" y="8856139"/>
            <a:ext cx="508001" cy="609601"/>
          </a:xfrm>
          <a:prstGeom prst="rect">
            <a:avLst/>
          </a:prstGeom>
          <a:ln w="25400"/>
        </p:spPr>
        <p:txBody>
          <a:bodyPr lIns="91439" tIns="45719" rIns="91439" bIns="45719" anchor="t">
            <a:noAutofit/>
          </a:bodyPr>
          <a:lstStyle/>
          <a:p>
            <a:endParaRPr/>
          </a:p>
        </p:txBody>
      </p:sp>
      <p:sp>
        <p:nvSpPr>
          <p:cNvPr id="1084" name="browser.pdf"/>
          <p:cNvSpPr>
            <a:spLocks noGrp="1"/>
          </p:cNvSpPr>
          <p:nvPr>
            <p:ph type="pic" sz="quarter" idx="28"/>
          </p:nvPr>
        </p:nvSpPr>
        <p:spPr>
          <a:xfrm>
            <a:off x="18139956" y="4474240"/>
            <a:ext cx="609601" cy="449180"/>
          </a:xfrm>
          <a:prstGeom prst="rect">
            <a:avLst/>
          </a:prstGeom>
          <a:ln w="25400"/>
        </p:spPr>
        <p:txBody>
          <a:bodyPr lIns="91439" tIns="45719" rIns="91439" bIns="45719" anchor="t">
            <a:noAutofit/>
          </a:bodyPr>
          <a:lstStyle/>
          <a:p>
            <a:endParaRPr/>
          </a:p>
        </p:txBody>
      </p:sp>
      <p:sp>
        <p:nvSpPr>
          <p:cNvPr id="1085" name="chart-bar.pdf"/>
          <p:cNvSpPr>
            <a:spLocks noGrp="1"/>
          </p:cNvSpPr>
          <p:nvPr>
            <p:ph type="pic" sz="quarter" idx="29"/>
          </p:nvPr>
        </p:nvSpPr>
        <p:spPr>
          <a:xfrm>
            <a:off x="18139956" y="8932339"/>
            <a:ext cx="609601" cy="535094"/>
          </a:xfrm>
          <a:prstGeom prst="rect">
            <a:avLst/>
          </a:prstGeom>
          <a:ln w="25400"/>
        </p:spPr>
        <p:txBody>
          <a:bodyPr lIns="91439" tIns="45719" rIns="91439" bIns="45719" anchor="t">
            <a:noAutofit/>
          </a:bodyPr>
          <a:lstStyle/>
          <a:p>
            <a:endParaRPr/>
          </a:p>
        </p:txBody>
      </p:sp>
      <p:sp>
        <p:nvSpPr>
          <p:cNvPr id="108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8 icons_N900">
    <p:bg>
      <p:bgPr>
        <a:solidFill>
          <a:srgbClr val="091E42"/>
        </a:solidFill>
        <a:effectLst/>
      </p:bgPr>
    </p:bg>
    <p:spTree>
      <p:nvGrpSpPr>
        <p:cNvPr id="1" name=""/>
        <p:cNvGrpSpPr/>
        <p:nvPr/>
      </p:nvGrpSpPr>
      <p:grpSpPr>
        <a:xfrm>
          <a:off x="0" y="0"/>
          <a:ext cx="0" cy="0"/>
          <a:chOff x="0" y="0"/>
          <a:chExt cx="0" cy="0"/>
        </a:xfrm>
      </p:grpSpPr>
      <p:sp>
        <p:nvSpPr>
          <p:cNvPr id="1093" name="Icon with Text"/>
          <p:cNvSpPr>
            <a:spLocks noGrp="1"/>
          </p:cNvSpPr>
          <p:nvPr>
            <p:ph type="body" sz="quarter" idx="13"/>
          </p:nvPr>
        </p:nvSpPr>
        <p:spPr>
          <a:xfrm>
            <a:off x="1778000" y="1777999"/>
            <a:ext cx="20828000" cy="1384301"/>
          </a:xfrm>
          <a:prstGeom prst="rect">
            <a:avLst/>
          </a:prstGeom>
        </p:spPr>
        <p:txBody>
          <a:bodyPr>
            <a:spAutoFit/>
          </a:bodyPr>
          <a:lstStyle>
            <a:lvl1pPr marL="0" indent="0" defTabSz="825500">
              <a:lnSpc>
                <a:spcPct val="90000"/>
              </a:lnSpc>
              <a:spcBef>
                <a:spcPts val="2500"/>
              </a:spcBef>
              <a:buSzTx/>
              <a:buNone/>
              <a:defRPr sz="8000" spc="-79"/>
            </a:lvl1pPr>
          </a:lstStyle>
          <a:p>
            <a:r>
              <a:t>Icon with Text</a:t>
            </a:r>
          </a:p>
        </p:txBody>
      </p:sp>
      <p:sp>
        <p:nvSpPr>
          <p:cNvPr id="1094" name="Point 1…"/>
          <p:cNvSpPr>
            <a:spLocks noGrp="1"/>
          </p:cNvSpPr>
          <p:nvPr>
            <p:ph type="body" sz="quarter" idx="14"/>
          </p:nvPr>
        </p:nvSpPr>
        <p:spPr>
          <a:xfrm>
            <a:off x="1774411" y="5298855"/>
            <a:ext cx="4445001" cy="2057401"/>
          </a:xfrm>
          <a:prstGeom prst="rect">
            <a:avLst/>
          </a:prstGeom>
        </p:spPr>
        <p:txBody>
          <a:bodyPr anchor="t">
            <a:spAutoFit/>
          </a:bodyPr>
          <a:lstStyle/>
          <a:p>
            <a:pPr marL="0" indent="0" algn="l" defTabSz="825500">
              <a:spcBef>
                <a:spcPts val="0"/>
              </a:spcBef>
              <a:buSzTx/>
              <a:buNone/>
              <a:defRPr sz="3600" b="0" spc="-36"/>
            </a:pPr>
            <a:r>
              <a:t>Point 1</a:t>
            </a:r>
          </a:p>
          <a:p>
            <a:pPr marL="0" indent="0" algn="l" defTabSz="825500">
              <a:spcBef>
                <a:spcPts val="0"/>
              </a:spcBef>
              <a:buSzTx/>
              <a:buNone/>
              <a:defRPr sz="2800" b="0" spc="-28"/>
            </a:pPr>
            <a:r>
              <a:t>Only use these icon slide options for leave behind documents.</a:t>
            </a:r>
          </a:p>
        </p:txBody>
      </p:sp>
      <p:sp>
        <p:nvSpPr>
          <p:cNvPr id="1095" name="Point 5…"/>
          <p:cNvSpPr>
            <a:spLocks noGrp="1"/>
          </p:cNvSpPr>
          <p:nvPr>
            <p:ph type="body" sz="quarter" idx="15"/>
          </p:nvPr>
        </p:nvSpPr>
        <p:spPr>
          <a:xfrm>
            <a:off x="1774411" y="9747093"/>
            <a:ext cx="4445001" cy="1600201"/>
          </a:xfrm>
          <a:prstGeom prst="rect">
            <a:avLst/>
          </a:prstGeom>
        </p:spPr>
        <p:txBody>
          <a:bodyPr anchor="t">
            <a:spAutoFit/>
          </a:bodyPr>
          <a:lstStyle/>
          <a:p>
            <a:pPr marL="0" indent="0" algn="l" defTabSz="825500">
              <a:spcBef>
                <a:spcPts val="0"/>
              </a:spcBef>
              <a:buSzTx/>
              <a:buNone/>
              <a:defRPr sz="3600" b="0" spc="-36"/>
            </a:pPr>
            <a:r>
              <a:t>Point 5</a:t>
            </a:r>
          </a:p>
          <a:p>
            <a:pPr marL="0" indent="0" algn="l" defTabSz="825500">
              <a:spcBef>
                <a:spcPts val="0"/>
              </a:spcBef>
              <a:buSzTx/>
              <a:buNone/>
              <a:defRPr sz="2800" b="0" spc="-28"/>
            </a:pPr>
            <a:r>
              <a:t>Do not pull in icons from random online resources. </a:t>
            </a:r>
          </a:p>
        </p:txBody>
      </p:sp>
      <p:sp>
        <p:nvSpPr>
          <p:cNvPr id="1096" name="Point 2…"/>
          <p:cNvSpPr>
            <a:spLocks noGrp="1"/>
          </p:cNvSpPr>
          <p:nvPr>
            <p:ph type="body" sz="quarter" idx="16"/>
          </p:nvPr>
        </p:nvSpPr>
        <p:spPr>
          <a:xfrm>
            <a:off x="7239835" y="5298855"/>
            <a:ext cx="4445001" cy="1600201"/>
          </a:xfrm>
          <a:prstGeom prst="rect">
            <a:avLst/>
          </a:prstGeom>
        </p:spPr>
        <p:txBody>
          <a:bodyPr anchor="t">
            <a:spAutoFit/>
          </a:bodyPr>
          <a:lstStyle/>
          <a:p>
            <a:pPr marL="0" indent="0" algn="l" defTabSz="825500">
              <a:spcBef>
                <a:spcPts val="0"/>
              </a:spcBef>
              <a:buSzTx/>
              <a:buNone/>
              <a:defRPr sz="3600" b="0" spc="-36"/>
            </a:pPr>
            <a:r>
              <a:t>Point 2</a:t>
            </a:r>
          </a:p>
          <a:p>
            <a:pPr marL="0" indent="0" algn="l" defTabSz="825500">
              <a:spcBef>
                <a:spcPts val="0"/>
              </a:spcBef>
              <a:buSzTx/>
              <a:buNone/>
              <a:defRPr sz="2800" b="0" spc="-28"/>
            </a:pPr>
            <a:r>
              <a:t>This type is too small for presentations.</a:t>
            </a:r>
          </a:p>
        </p:txBody>
      </p:sp>
      <p:sp>
        <p:nvSpPr>
          <p:cNvPr id="1097" name="Point 6…"/>
          <p:cNvSpPr>
            <a:spLocks noGrp="1"/>
          </p:cNvSpPr>
          <p:nvPr>
            <p:ph type="body" sz="quarter" idx="17"/>
          </p:nvPr>
        </p:nvSpPr>
        <p:spPr>
          <a:xfrm>
            <a:off x="7234012" y="9747093"/>
            <a:ext cx="4445001" cy="2057401"/>
          </a:xfrm>
          <a:prstGeom prst="rect">
            <a:avLst/>
          </a:prstGeom>
        </p:spPr>
        <p:txBody>
          <a:bodyPr anchor="t">
            <a:spAutoFit/>
          </a:bodyPr>
          <a:lstStyle/>
          <a:p>
            <a:pPr marL="0" indent="0" algn="l" defTabSz="825500">
              <a:spcBef>
                <a:spcPts val="0"/>
              </a:spcBef>
              <a:buSzTx/>
              <a:buNone/>
              <a:defRPr sz="3600" b="0" spc="-36"/>
            </a:pPr>
            <a:r>
              <a:t>Point 6</a:t>
            </a:r>
          </a:p>
          <a:p>
            <a:pPr marL="0" indent="0" algn="l" defTabSz="825500">
              <a:spcBef>
                <a:spcPts val="0"/>
              </a:spcBef>
              <a:buSzTx/>
              <a:buNone/>
              <a:defRPr sz="2800" b="0" spc="-28"/>
            </a:pPr>
            <a:r>
              <a:t>We will be adding more icons as need arises. Speak up if in need!</a:t>
            </a:r>
          </a:p>
        </p:txBody>
      </p:sp>
      <p:sp>
        <p:nvSpPr>
          <p:cNvPr id="1098" name="Point 3…"/>
          <p:cNvSpPr>
            <a:spLocks noGrp="1"/>
          </p:cNvSpPr>
          <p:nvPr>
            <p:ph type="body" sz="quarter" idx="18"/>
          </p:nvPr>
        </p:nvSpPr>
        <p:spPr>
          <a:xfrm>
            <a:off x="12705260" y="5313574"/>
            <a:ext cx="4445001" cy="2057401"/>
          </a:xfrm>
          <a:prstGeom prst="rect">
            <a:avLst/>
          </a:prstGeom>
        </p:spPr>
        <p:txBody>
          <a:bodyPr anchor="t">
            <a:spAutoFit/>
          </a:bodyPr>
          <a:lstStyle/>
          <a:p>
            <a:pPr marL="0" indent="0" algn="l" defTabSz="825500">
              <a:spcBef>
                <a:spcPts val="0"/>
              </a:spcBef>
              <a:buSzTx/>
              <a:buNone/>
              <a:defRPr sz="3600" b="0" spc="-36"/>
            </a:pPr>
            <a:r>
              <a:t>Point 3</a:t>
            </a:r>
          </a:p>
          <a:p>
            <a:pPr marL="0" indent="0" algn="l" defTabSz="825500">
              <a:spcBef>
                <a:spcPts val="0"/>
              </a:spcBef>
              <a:buSzTx/>
              <a:buNone/>
              <a:defRPr sz="2800" b="0" spc="-28"/>
            </a:pPr>
            <a:r>
              <a:t>The Graphic Assets Deck is packed with custom Atlassian icons.</a:t>
            </a:r>
          </a:p>
        </p:txBody>
      </p:sp>
      <p:sp>
        <p:nvSpPr>
          <p:cNvPr id="1099" name="Point 7…"/>
          <p:cNvSpPr>
            <a:spLocks noGrp="1"/>
          </p:cNvSpPr>
          <p:nvPr>
            <p:ph type="body" sz="quarter" idx="19"/>
          </p:nvPr>
        </p:nvSpPr>
        <p:spPr>
          <a:xfrm>
            <a:off x="12703524" y="9761812"/>
            <a:ext cx="4445001" cy="1600201"/>
          </a:xfrm>
          <a:prstGeom prst="rect">
            <a:avLst/>
          </a:prstGeom>
        </p:spPr>
        <p:txBody>
          <a:bodyPr anchor="t">
            <a:spAutoFit/>
          </a:bodyPr>
          <a:lstStyle/>
          <a:p>
            <a:pPr marL="0" indent="0" algn="l" defTabSz="825500">
              <a:spcBef>
                <a:spcPts val="0"/>
              </a:spcBef>
              <a:buSzTx/>
              <a:buNone/>
              <a:defRPr sz="3600" b="0" spc="-36"/>
            </a:pPr>
            <a:r>
              <a:t>Point 7</a:t>
            </a:r>
          </a:p>
          <a:p>
            <a:pPr marL="0" indent="0" algn="l" defTabSz="825500">
              <a:spcBef>
                <a:spcPts val="0"/>
              </a:spcBef>
              <a:buSzTx/>
              <a:buNone/>
              <a:defRPr sz="2800" b="0" spc="-28"/>
            </a:pPr>
            <a:r>
              <a:t>Be concise with text even in leave behind documents.</a:t>
            </a:r>
          </a:p>
        </p:txBody>
      </p:sp>
      <p:sp>
        <p:nvSpPr>
          <p:cNvPr id="1100" name="Point 4…"/>
          <p:cNvSpPr>
            <a:spLocks noGrp="1"/>
          </p:cNvSpPr>
          <p:nvPr>
            <p:ph type="body" sz="quarter" idx="20"/>
          </p:nvPr>
        </p:nvSpPr>
        <p:spPr>
          <a:xfrm>
            <a:off x="18094484" y="5313574"/>
            <a:ext cx="4445001" cy="2514601"/>
          </a:xfrm>
          <a:prstGeom prst="rect">
            <a:avLst/>
          </a:prstGeom>
        </p:spPr>
        <p:txBody>
          <a:bodyPr anchor="t">
            <a:spAutoFit/>
          </a:bodyPr>
          <a:lstStyle/>
          <a:p>
            <a:pPr marL="0" indent="0" algn="l" defTabSz="825500">
              <a:spcBef>
                <a:spcPts val="0"/>
              </a:spcBef>
              <a:buSzTx/>
              <a:buNone/>
              <a:defRPr sz="3600" b="0" spc="-36"/>
            </a:pPr>
            <a:r>
              <a:t>Point 4</a:t>
            </a:r>
          </a:p>
          <a:p>
            <a:pPr marL="0" indent="0" algn="l" defTabSz="825500">
              <a:spcBef>
                <a:spcPts val="0"/>
              </a:spcBef>
              <a:buSzTx/>
              <a:buNone/>
              <a:defRPr sz="2800" b="0" spc="-28"/>
            </a:pPr>
            <a:r>
              <a:t>Like illustrations and meeples, you can copy and paste them between Keynote files.</a:t>
            </a:r>
          </a:p>
        </p:txBody>
      </p:sp>
      <p:sp>
        <p:nvSpPr>
          <p:cNvPr id="1101" name="Point 8…"/>
          <p:cNvSpPr>
            <a:spLocks noGrp="1"/>
          </p:cNvSpPr>
          <p:nvPr>
            <p:ph type="body" sz="quarter" idx="21"/>
          </p:nvPr>
        </p:nvSpPr>
        <p:spPr>
          <a:xfrm>
            <a:off x="18094484" y="9761812"/>
            <a:ext cx="4445001" cy="1600201"/>
          </a:xfrm>
          <a:prstGeom prst="rect">
            <a:avLst/>
          </a:prstGeom>
        </p:spPr>
        <p:txBody>
          <a:bodyPr anchor="t">
            <a:spAutoFit/>
          </a:bodyPr>
          <a:lstStyle/>
          <a:p>
            <a:pPr marL="0" indent="0" algn="l" defTabSz="825500">
              <a:spcBef>
                <a:spcPts val="0"/>
              </a:spcBef>
              <a:buSzTx/>
              <a:buNone/>
              <a:defRPr sz="3600" b="0" spc="-36"/>
            </a:pPr>
            <a:r>
              <a:t>Point 8</a:t>
            </a:r>
          </a:p>
          <a:p>
            <a:pPr marL="0" indent="0" algn="l" defTabSz="825500">
              <a:spcBef>
                <a:spcPts val="0"/>
              </a:spcBef>
              <a:buSzTx/>
              <a:buNone/>
              <a:defRPr sz="2800" b="0" spc="-28"/>
            </a:pPr>
            <a:r>
              <a:t>Icons are meant to support shorthand recognition.</a:t>
            </a:r>
          </a:p>
        </p:txBody>
      </p:sp>
      <p:sp>
        <p:nvSpPr>
          <p:cNvPr id="1102" name="organize-move.pdf"/>
          <p:cNvSpPr>
            <a:spLocks noGrp="1"/>
          </p:cNvSpPr>
          <p:nvPr>
            <p:ph type="pic" sz="quarter" idx="22"/>
          </p:nvPr>
        </p:nvSpPr>
        <p:spPr>
          <a:xfrm>
            <a:off x="1882163" y="4381500"/>
            <a:ext cx="609601" cy="524963"/>
          </a:xfrm>
          <a:prstGeom prst="rect">
            <a:avLst/>
          </a:prstGeom>
        </p:spPr>
        <p:txBody>
          <a:bodyPr lIns="91439" tIns="45719" rIns="91439" bIns="45719" anchor="t">
            <a:noAutofit/>
          </a:bodyPr>
          <a:lstStyle/>
          <a:p>
            <a:endParaRPr/>
          </a:p>
        </p:txBody>
      </p:sp>
      <p:sp>
        <p:nvSpPr>
          <p:cNvPr id="1103" name="browser.pdf"/>
          <p:cNvSpPr>
            <a:spLocks noGrp="1"/>
          </p:cNvSpPr>
          <p:nvPr>
            <p:ph type="pic" sz="quarter" idx="23"/>
          </p:nvPr>
        </p:nvSpPr>
        <p:spPr>
          <a:xfrm>
            <a:off x="18135600" y="4470400"/>
            <a:ext cx="609600" cy="449179"/>
          </a:xfrm>
          <a:prstGeom prst="rect">
            <a:avLst/>
          </a:prstGeom>
        </p:spPr>
        <p:txBody>
          <a:bodyPr lIns="91439" tIns="45719" rIns="91439" bIns="45719" anchor="t">
            <a:noAutofit/>
          </a:bodyPr>
          <a:lstStyle/>
          <a:p>
            <a:endParaRPr/>
          </a:p>
        </p:txBody>
      </p:sp>
      <p:sp>
        <p:nvSpPr>
          <p:cNvPr id="1104" name="code-repo.pdf"/>
          <p:cNvSpPr>
            <a:spLocks noGrp="1"/>
          </p:cNvSpPr>
          <p:nvPr>
            <p:ph type="pic" sz="quarter" idx="24"/>
          </p:nvPr>
        </p:nvSpPr>
        <p:spPr>
          <a:xfrm>
            <a:off x="12674600" y="4381500"/>
            <a:ext cx="609600" cy="541848"/>
          </a:xfrm>
          <a:prstGeom prst="rect">
            <a:avLst/>
          </a:prstGeom>
        </p:spPr>
        <p:txBody>
          <a:bodyPr lIns="91439" tIns="45719" rIns="91439" bIns="45719" anchor="t">
            <a:noAutofit/>
          </a:bodyPr>
          <a:lstStyle/>
          <a:p>
            <a:endParaRPr/>
          </a:p>
        </p:txBody>
      </p:sp>
      <p:sp>
        <p:nvSpPr>
          <p:cNvPr id="1105" name="security-shield check.pdf"/>
          <p:cNvSpPr>
            <a:spLocks noGrp="1"/>
          </p:cNvSpPr>
          <p:nvPr>
            <p:ph type="pic" sz="quarter" idx="25"/>
          </p:nvPr>
        </p:nvSpPr>
        <p:spPr>
          <a:xfrm>
            <a:off x="12700000" y="8851900"/>
            <a:ext cx="508000" cy="609600"/>
          </a:xfrm>
          <a:prstGeom prst="rect">
            <a:avLst/>
          </a:prstGeom>
        </p:spPr>
        <p:txBody>
          <a:bodyPr lIns="91439" tIns="45719" rIns="91439" bIns="45719" anchor="t">
            <a:noAutofit/>
          </a:bodyPr>
          <a:lstStyle/>
          <a:p>
            <a:endParaRPr/>
          </a:p>
        </p:txBody>
      </p:sp>
      <p:sp>
        <p:nvSpPr>
          <p:cNvPr id="1106" name="organize-expand.pdf"/>
          <p:cNvSpPr>
            <a:spLocks noGrp="1"/>
          </p:cNvSpPr>
          <p:nvPr>
            <p:ph type="pic" sz="quarter" idx="26"/>
          </p:nvPr>
        </p:nvSpPr>
        <p:spPr>
          <a:xfrm>
            <a:off x="7302500" y="4318000"/>
            <a:ext cx="609600" cy="609600"/>
          </a:xfrm>
          <a:prstGeom prst="rect">
            <a:avLst/>
          </a:prstGeom>
        </p:spPr>
        <p:txBody>
          <a:bodyPr lIns="91439" tIns="45719" rIns="91439" bIns="45719" anchor="t">
            <a:noAutofit/>
          </a:bodyPr>
          <a:lstStyle/>
          <a:p>
            <a:endParaRPr/>
          </a:p>
        </p:txBody>
      </p:sp>
      <p:sp>
        <p:nvSpPr>
          <p:cNvPr id="1107" name="chart-bar.pdf"/>
          <p:cNvSpPr>
            <a:spLocks noGrp="1"/>
          </p:cNvSpPr>
          <p:nvPr>
            <p:ph type="pic" sz="quarter" idx="27"/>
          </p:nvPr>
        </p:nvSpPr>
        <p:spPr>
          <a:xfrm>
            <a:off x="18135600" y="8928100"/>
            <a:ext cx="609600" cy="535094"/>
          </a:xfrm>
          <a:prstGeom prst="rect">
            <a:avLst/>
          </a:prstGeom>
        </p:spPr>
        <p:txBody>
          <a:bodyPr lIns="91439" tIns="45719" rIns="91439" bIns="45719" anchor="t">
            <a:noAutofit/>
          </a:bodyPr>
          <a:lstStyle/>
          <a:p>
            <a:endParaRPr/>
          </a:p>
        </p:txBody>
      </p:sp>
      <p:sp>
        <p:nvSpPr>
          <p:cNvPr id="1108" name="content-bag.pdf"/>
          <p:cNvSpPr>
            <a:spLocks noGrp="1"/>
          </p:cNvSpPr>
          <p:nvPr>
            <p:ph type="pic" sz="quarter" idx="28"/>
          </p:nvPr>
        </p:nvSpPr>
        <p:spPr>
          <a:xfrm>
            <a:off x="1879600" y="8928100"/>
            <a:ext cx="609600" cy="541799"/>
          </a:xfrm>
          <a:prstGeom prst="rect">
            <a:avLst/>
          </a:prstGeom>
        </p:spPr>
        <p:txBody>
          <a:bodyPr lIns="91439" tIns="45719" rIns="91439" bIns="45719" anchor="t">
            <a:noAutofit/>
          </a:bodyPr>
          <a:lstStyle/>
          <a:p>
            <a:endParaRPr/>
          </a:p>
        </p:txBody>
      </p:sp>
      <p:sp>
        <p:nvSpPr>
          <p:cNvPr id="1109" name="security-lock.pdf"/>
          <p:cNvSpPr>
            <a:spLocks noGrp="1"/>
          </p:cNvSpPr>
          <p:nvPr>
            <p:ph type="pic" sz="quarter" idx="29"/>
          </p:nvPr>
        </p:nvSpPr>
        <p:spPr>
          <a:xfrm>
            <a:off x="7239000" y="8851900"/>
            <a:ext cx="508000" cy="615820"/>
          </a:xfrm>
          <a:prstGeom prst="rect">
            <a:avLst/>
          </a:prstGeom>
        </p:spPr>
        <p:txBody>
          <a:bodyPr lIns="91439" tIns="45719" rIns="91439" bIns="45719" anchor="t">
            <a:noAutofit/>
          </a:bodyPr>
          <a:lstStyle/>
          <a:p>
            <a:endParaRPr/>
          </a:p>
        </p:txBody>
      </p:sp>
      <p:sp>
        <p:nvSpPr>
          <p:cNvPr id="111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DocVersion_Sourced Point_White">
    <p:bg>
      <p:bgPr>
        <a:solidFill>
          <a:srgbClr val="FFFFFF"/>
        </a:solidFill>
        <a:effectLst/>
      </p:bgPr>
    </p:bg>
    <p:spTree>
      <p:nvGrpSpPr>
        <p:cNvPr id="1" name=""/>
        <p:cNvGrpSpPr/>
        <p:nvPr/>
      </p:nvGrpSpPr>
      <p:grpSpPr>
        <a:xfrm>
          <a:off x="0" y="0"/>
          <a:ext cx="0" cy="0"/>
          <a:chOff x="0" y="0"/>
          <a:chExt cx="0" cy="0"/>
        </a:xfrm>
      </p:grpSpPr>
      <p:sp>
        <p:nvSpPr>
          <p:cNvPr id="1117" name="Source Book, Source Author, Other Relevant Info"/>
          <p:cNvSpPr>
            <a:spLocks noGrp="1"/>
          </p:cNvSpPr>
          <p:nvPr>
            <p:ph type="body" sz="quarter" idx="13"/>
          </p:nvPr>
        </p:nvSpPr>
        <p:spPr>
          <a:xfrm>
            <a:off x="1701800" y="11807751"/>
            <a:ext cx="20828000" cy="876301"/>
          </a:xfrm>
          <a:prstGeom prst="rect">
            <a:avLst/>
          </a:prstGeom>
        </p:spPr>
        <p:txBody>
          <a:bodyPr anchor="t">
            <a:spAutoFit/>
          </a:bodyPr>
          <a:lstStyle>
            <a:lvl1pPr marL="0" indent="0" algn="l" defTabSz="825500">
              <a:spcBef>
                <a:spcPts val="0"/>
              </a:spcBef>
              <a:buSzTx/>
              <a:buNone/>
              <a:defRPr sz="4800" b="0" spc="-48">
                <a:solidFill>
                  <a:srgbClr val="0747A6"/>
                </a:solidFill>
              </a:defRPr>
            </a:lvl1pPr>
          </a:lstStyle>
          <a:p>
            <a:r>
              <a:t>Source Book, Source Author, Other Relevant Info</a:t>
            </a:r>
          </a:p>
        </p:txBody>
      </p:sp>
      <p:sp>
        <p:nvSpPr>
          <p:cNvPr id="1118" name="This is a reference point slide for longer form text. This is part of the leave behind section because while we don’t want to see long bodies of text in presentations, we acknowledge that there is a need for longer form versions for when we design leave behind documents."/>
          <p:cNvSpPr>
            <a:spLocks noGrp="1"/>
          </p:cNvSpPr>
          <p:nvPr>
            <p:ph type="body" sz="half" idx="14"/>
          </p:nvPr>
        </p:nvSpPr>
        <p:spPr>
          <a:xfrm>
            <a:off x="1701800" y="1773745"/>
            <a:ext cx="20830385" cy="4927601"/>
          </a:xfrm>
          <a:prstGeom prst="rect">
            <a:avLst/>
          </a:prstGeom>
        </p:spPr>
        <p:txBody>
          <a:bodyPr anchor="t">
            <a:spAutoFit/>
          </a:bodyPr>
          <a:lstStyle>
            <a:lvl1pPr marL="0" indent="0" algn="l" defTabSz="825500">
              <a:spcBef>
                <a:spcPts val="0"/>
              </a:spcBef>
              <a:buSzTx/>
              <a:buNone/>
              <a:defRPr sz="6000" spc="-59">
                <a:solidFill>
                  <a:srgbClr val="0747A6"/>
                </a:solidFill>
              </a:defRPr>
            </a:lvl1pPr>
          </a:lstStyle>
          <a:p>
            <a:r>
              <a:t>This is a reference point slide for longer form text. This is part of the leave behind section because while we don’t want to see long bodies of text in presentations, we acknowledge that there is a need for longer form versions for when we design leave behind documents.</a:t>
            </a:r>
          </a:p>
        </p:txBody>
      </p:sp>
      <p:sp>
        <p:nvSpPr>
          <p:cNvPr id="1119" name="Line"/>
          <p:cNvSpPr/>
          <p:nvPr/>
        </p:nvSpPr>
        <p:spPr>
          <a:xfrm>
            <a:off x="1775024" y="11261651"/>
            <a:ext cx="2541599" cy="1"/>
          </a:xfrm>
          <a:prstGeom prst="line">
            <a:avLst/>
          </a:prstGeom>
          <a:ln w="101600">
            <a:solidFill>
              <a:schemeClr val="accent3"/>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112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DocVersion_Sourced Point_N900">
    <p:bg>
      <p:bgPr>
        <a:solidFill>
          <a:srgbClr val="091E42"/>
        </a:solidFill>
        <a:effectLst/>
      </p:bgPr>
    </p:bg>
    <p:spTree>
      <p:nvGrpSpPr>
        <p:cNvPr id="1" name=""/>
        <p:cNvGrpSpPr/>
        <p:nvPr/>
      </p:nvGrpSpPr>
      <p:grpSpPr>
        <a:xfrm>
          <a:off x="0" y="0"/>
          <a:ext cx="0" cy="0"/>
          <a:chOff x="0" y="0"/>
          <a:chExt cx="0" cy="0"/>
        </a:xfrm>
      </p:grpSpPr>
      <p:sp>
        <p:nvSpPr>
          <p:cNvPr id="1127" name="This is a reference point slide for longer form text. This is part of the leave behind section because while we don’t want to see long bodies of text in presentations, we acknowledge that there is a need for longer form versions for when we design leave behind documents."/>
          <p:cNvSpPr>
            <a:spLocks noGrp="1"/>
          </p:cNvSpPr>
          <p:nvPr>
            <p:ph type="body" sz="half" idx="13"/>
          </p:nvPr>
        </p:nvSpPr>
        <p:spPr>
          <a:xfrm>
            <a:off x="1701800" y="1778000"/>
            <a:ext cx="20830385" cy="4927600"/>
          </a:xfrm>
          <a:prstGeom prst="rect">
            <a:avLst/>
          </a:prstGeom>
        </p:spPr>
        <p:txBody>
          <a:bodyPr anchor="t">
            <a:spAutoFit/>
          </a:bodyPr>
          <a:lstStyle>
            <a:lvl1pPr marL="0" indent="0" algn="l" defTabSz="825500">
              <a:spcBef>
                <a:spcPts val="0"/>
              </a:spcBef>
              <a:buSzTx/>
              <a:buNone/>
              <a:defRPr sz="6000" spc="-59"/>
            </a:lvl1pPr>
          </a:lstStyle>
          <a:p>
            <a:r>
              <a:t>This is a reference point slide for longer form text. This is part of the leave behind section because while we don’t want to see long bodies of text in presentations, we acknowledge that there is a need for longer form versions for when we design leave behind documents.</a:t>
            </a:r>
          </a:p>
        </p:txBody>
      </p:sp>
      <p:sp>
        <p:nvSpPr>
          <p:cNvPr id="1128" name="Line"/>
          <p:cNvSpPr/>
          <p:nvPr/>
        </p:nvSpPr>
        <p:spPr>
          <a:xfrm>
            <a:off x="1775024" y="11261651"/>
            <a:ext cx="2541599" cy="1"/>
          </a:xfrm>
          <a:prstGeom prst="line">
            <a:avLst/>
          </a:prstGeom>
          <a:ln w="101600">
            <a:solidFill>
              <a:schemeClr val="accent2"/>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1129" name="Source Book, Source Author, Other Relevant Info"/>
          <p:cNvSpPr>
            <a:spLocks noGrp="1"/>
          </p:cNvSpPr>
          <p:nvPr>
            <p:ph type="body" sz="quarter" idx="14"/>
          </p:nvPr>
        </p:nvSpPr>
        <p:spPr>
          <a:xfrm>
            <a:off x="1774411" y="11806039"/>
            <a:ext cx="20828001" cy="876301"/>
          </a:xfrm>
          <a:prstGeom prst="rect">
            <a:avLst/>
          </a:prstGeom>
        </p:spPr>
        <p:txBody>
          <a:bodyPr anchor="t">
            <a:spAutoFit/>
          </a:bodyPr>
          <a:lstStyle>
            <a:lvl1pPr marL="0" indent="0" algn="l" defTabSz="825500">
              <a:spcBef>
                <a:spcPts val="0"/>
              </a:spcBef>
              <a:buSzTx/>
              <a:buNone/>
              <a:defRPr sz="4800" b="0" spc="-48"/>
            </a:lvl1pPr>
          </a:lstStyle>
          <a:p>
            <a:r>
              <a:t>Source Book, Source Author, Other Relevant Info</a:t>
            </a:r>
          </a:p>
        </p:txBody>
      </p:sp>
      <p:sp>
        <p:nvSpPr>
          <p:cNvPr id="113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DocVersion_Quote_White">
    <p:bg>
      <p:bgPr>
        <a:solidFill>
          <a:srgbClr val="FFFFFF"/>
        </a:solidFill>
        <a:effectLst/>
      </p:bgPr>
    </p:bg>
    <p:spTree>
      <p:nvGrpSpPr>
        <p:cNvPr id="1" name=""/>
        <p:cNvGrpSpPr/>
        <p:nvPr/>
      </p:nvGrpSpPr>
      <p:grpSpPr>
        <a:xfrm>
          <a:off x="0" y="0"/>
          <a:ext cx="0" cy="0"/>
          <a:chOff x="0" y="0"/>
          <a:chExt cx="0" cy="0"/>
        </a:xfrm>
      </p:grpSpPr>
      <p:sp>
        <p:nvSpPr>
          <p:cNvPr id="1137" name="This is a quote slide for longer form text. This is part of the leave behind section because while we don’t want to see long bodies of text in presentations, we acknowledge that there is a need for longer form versions for when we design leave behind documents."/>
          <p:cNvSpPr>
            <a:spLocks noGrp="1"/>
          </p:cNvSpPr>
          <p:nvPr>
            <p:ph type="body" sz="half" idx="13"/>
          </p:nvPr>
        </p:nvSpPr>
        <p:spPr>
          <a:xfrm>
            <a:off x="1680256" y="3047385"/>
            <a:ext cx="20827999" cy="4927601"/>
          </a:xfrm>
          <a:prstGeom prst="rect">
            <a:avLst/>
          </a:prstGeom>
        </p:spPr>
        <p:txBody>
          <a:bodyPr anchor="t">
            <a:spAutoFit/>
          </a:bodyPr>
          <a:lstStyle>
            <a:lvl1pPr marL="0" indent="0" algn="l" defTabSz="825500">
              <a:spcBef>
                <a:spcPts val="0"/>
              </a:spcBef>
              <a:buSzTx/>
              <a:buNone/>
              <a:defRPr sz="6000" spc="-59">
                <a:solidFill>
                  <a:srgbClr val="0747A6"/>
                </a:solidFill>
              </a:defRPr>
            </a:lvl1pPr>
          </a:lstStyle>
          <a:p>
            <a:r>
              <a:t>This is a quote slide for longer form text. This is part of the leave behind section because while we don’t want to see long bodies of text in presentations, we acknowledge that there is a need for longer form versions for when we design leave behind documents.</a:t>
            </a:r>
          </a:p>
        </p:txBody>
      </p:sp>
      <p:sp>
        <p:nvSpPr>
          <p:cNvPr id="1138" name="Author"/>
          <p:cNvSpPr>
            <a:spLocks noGrp="1"/>
          </p:cNvSpPr>
          <p:nvPr>
            <p:ph type="body" sz="quarter" idx="14"/>
          </p:nvPr>
        </p:nvSpPr>
        <p:spPr>
          <a:xfrm>
            <a:off x="1701800" y="11807751"/>
            <a:ext cx="20828000" cy="876301"/>
          </a:xfrm>
          <a:prstGeom prst="rect">
            <a:avLst/>
          </a:prstGeom>
        </p:spPr>
        <p:txBody>
          <a:bodyPr anchor="t">
            <a:spAutoFit/>
          </a:bodyPr>
          <a:lstStyle>
            <a:lvl1pPr marL="0" indent="0" algn="l" defTabSz="825500">
              <a:spcBef>
                <a:spcPts val="0"/>
              </a:spcBef>
              <a:buSzTx/>
              <a:buNone/>
              <a:defRPr sz="4800" b="0" cap="all" spc="144">
                <a:solidFill>
                  <a:srgbClr val="0747A6"/>
                </a:solidFill>
                <a:latin typeface="Circular Pro Black"/>
                <a:ea typeface="Circular Pro Black"/>
                <a:cs typeface="Circular Pro Black"/>
                <a:sym typeface="Circular Pro Black"/>
              </a:defRPr>
            </a:lvl1pPr>
          </a:lstStyle>
          <a:p>
            <a:r>
              <a:t>Author</a:t>
            </a:r>
          </a:p>
        </p:txBody>
      </p:sp>
      <p:sp>
        <p:nvSpPr>
          <p:cNvPr id="1139" name="Line"/>
          <p:cNvSpPr/>
          <p:nvPr/>
        </p:nvSpPr>
        <p:spPr>
          <a:xfrm>
            <a:off x="1775024" y="11261651"/>
            <a:ext cx="2541599" cy="1"/>
          </a:xfrm>
          <a:prstGeom prst="line">
            <a:avLst/>
          </a:prstGeom>
          <a:ln w="101600">
            <a:solidFill>
              <a:schemeClr val="accent3"/>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pic>
        <p:nvPicPr>
          <p:cNvPr id="1140" name="pasted-image.pdf" descr="pasted-image.pdf"/>
          <p:cNvPicPr>
            <a:picLocks noChangeAspect="1"/>
          </p:cNvPicPr>
          <p:nvPr/>
        </p:nvPicPr>
        <p:blipFill>
          <a:blip r:embed="rId2">
            <a:extLst/>
          </a:blip>
          <a:stretch>
            <a:fillRect/>
          </a:stretch>
        </p:blipFill>
        <p:spPr>
          <a:xfrm>
            <a:off x="1775024" y="978347"/>
            <a:ext cx="1823159" cy="1414940"/>
          </a:xfrm>
          <a:prstGeom prst="rect">
            <a:avLst/>
          </a:prstGeom>
          <a:ln w="12700">
            <a:miter lim="400000"/>
          </a:ln>
        </p:spPr>
      </p:pic>
      <p:sp>
        <p:nvSpPr>
          <p:cNvPr id="114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DocVersion_Quote_N900">
    <p:bg>
      <p:bgPr>
        <a:solidFill>
          <a:srgbClr val="091E42"/>
        </a:solidFill>
        <a:effectLst/>
      </p:bgPr>
    </p:bg>
    <p:spTree>
      <p:nvGrpSpPr>
        <p:cNvPr id="1" name=""/>
        <p:cNvGrpSpPr/>
        <p:nvPr/>
      </p:nvGrpSpPr>
      <p:grpSpPr>
        <a:xfrm>
          <a:off x="0" y="0"/>
          <a:ext cx="0" cy="0"/>
          <a:chOff x="0" y="0"/>
          <a:chExt cx="0" cy="0"/>
        </a:xfrm>
      </p:grpSpPr>
      <p:sp>
        <p:nvSpPr>
          <p:cNvPr id="1148" name="This is a quote slide for longer form text. This is part of the leave behind section because while we don’t want to see long bodies of text in presentations, we acknowledge that there is a need for longer form versions for when we design leave behind documents."/>
          <p:cNvSpPr>
            <a:spLocks noGrp="1"/>
          </p:cNvSpPr>
          <p:nvPr>
            <p:ph type="body" sz="half" idx="13"/>
          </p:nvPr>
        </p:nvSpPr>
        <p:spPr>
          <a:xfrm>
            <a:off x="1680256" y="3047385"/>
            <a:ext cx="20827999" cy="4927601"/>
          </a:xfrm>
          <a:prstGeom prst="rect">
            <a:avLst/>
          </a:prstGeom>
        </p:spPr>
        <p:txBody>
          <a:bodyPr anchor="t">
            <a:spAutoFit/>
          </a:bodyPr>
          <a:lstStyle>
            <a:lvl1pPr marL="0" indent="0" algn="l" defTabSz="825500">
              <a:spcBef>
                <a:spcPts val="0"/>
              </a:spcBef>
              <a:buSzTx/>
              <a:buNone/>
              <a:defRPr sz="6000" spc="-59"/>
            </a:lvl1pPr>
          </a:lstStyle>
          <a:p>
            <a:r>
              <a:t>This is a quote slide for longer form text. This is part of the leave behind section because while we don’t want to see long bodies of text in presentations, we acknowledge that there is a need for longer form versions for when we design leave behind documents.</a:t>
            </a:r>
          </a:p>
        </p:txBody>
      </p:sp>
      <p:sp>
        <p:nvSpPr>
          <p:cNvPr id="1149" name="Author"/>
          <p:cNvSpPr>
            <a:spLocks noGrp="1"/>
          </p:cNvSpPr>
          <p:nvPr>
            <p:ph type="body" sz="quarter" idx="14"/>
          </p:nvPr>
        </p:nvSpPr>
        <p:spPr>
          <a:xfrm>
            <a:off x="1701800" y="11807751"/>
            <a:ext cx="20828000" cy="876301"/>
          </a:xfrm>
          <a:prstGeom prst="rect">
            <a:avLst/>
          </a:prstGeom>
        </p:spPr>
        <p:txBody>
          <a:bodyPr anchor="t">
            <a:spAutoFit/>
          </a:bodyPr>
          <a:lstStyle>
            <a:lvl1pPr marL="0" indent="0" algn="l" defTabSz="825500">
              <a:spcBef>
                <a:spcPts val="0"/>
              </a:spcBef>
              <a:buSzTx/>
              <a:buNone/>
              <a:defRPr sz="4800" b="0" cap="all" spc="144">
                <a:latin typeface="Circular Pro Black"/>
                <a:ea typeface="Circular Pro Black"/>
                <a:cs typeface="Circular Pro Black"/>
                <a:sym typeface="Circular Pro Black"/>
              </a:defRPr>
            </a:lvl1pPr>
          </a:lstStyle>
          <a:p>
            <a:r>
              <a:t>Author</a:t>
            </a:r>
          </a:p>
        </p:txBody>
      </p:sp>
      <p:sp>
        <p:nvSpPr>
          <p:cNvPr id="1150" name="Line"/>
          <p:cNvSpPr/>
          <p:nvPr/>
        </p:nvSpPr>
        <p:spPr>
          <a:xfrm>
            <a:off x="1775024" y="11261651"/>
            <a:ext cx="2541599" cy="1"/>
          </a:xfrm>
          <a:prstGeom prst="line">
            <a:avLst/>
          </a:prstGeom>
          <a:ln w="101600">
            <a:solidFill>
              <a:schemeClr val="accent2"/>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pic>
        <p:nvPicPr>
          <p:cNvPr id="1151" name="pasted-image.pdf" descr="pasted-image.pdf"/>
          <p:cNvPicPr>
            <a:picLocks noChangeAspect="1"/>
          </p:cNvPicPr>
          <p:nvPr/>
        </p:nvPicPr>
        <p:blipFill>
          <a:blip r:embed="rId2">
            <a:extLst/>
          </a:blip>
          <a:stretch>
            <a:fillRect/>
          </a:stretch>
        </p:blipFill>
        <p:spPr>
          <a:xfrm>
            <a:off x="1778000" y="977900"/>
            <a:ext cx="1828800" cy="1419319"/>
          </a:xfrm>
          <a:prstGeom prst="rect">
            <a:avLst/>
          </a:prstGeom>
          <a:ln w="12700">
            <a:miter lim="400000"/>
          </a:ln>
        </p:spPr>
      </p:pic>
      <p:sp>
        <p:nvSpPr>
          <p:cNvPr id="115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Statement with Supporting Text_White">
    <p:bg>
      <p:bgPr>
        <a:solidFill>
          <a:srgbClr val="FFFFFF"/>
        </a:solidFill>
        <a:effectLst/>
      </p:bgPr>
    </p:bg>
    <p:spTree>
      <p:nvGrpSpPr>
        <p:cNvPr id="1" name=""/>
        <p:cNvGrpSpPr/>
        <p:nvPr/>
      </p:nvGrpSpPr>
      <p:grpSpPr>
        <a:xfrm>
          <a:off x="0" y="0"/>
          <a:ext cx="0" cy="0"/>
          <a:chOff x="0" y="0"/>
          <a:chExt cx="0" cy="0"/>
        </a:xfrm>
      </p:grpSpPr>
      <p:sp>
        <p:nvSpPr>
          <p:cNvPr id="1159" name="Line"/>
          <p:cNvSpPr>
            <a:spLocks noGrp="1"/>
          </p:cNvSpPr>
          <p:nvPr>
            <p:ph type="body" sz="quarter" idx="13"/>
          </p:nvPr>
        </p:nvSpPr>
        <p:spPr>
          <a:xfrm>
            <a:off x="12763500" y="4649138"/>
            <a:ext cx="2540000" cy="1"/>
          </a:xfrm>
          <a:prstGeom prst="line">
            <a:avLst/>
          </a:prstGeom>
          <a:ln w="101600">
            <a:solidFill>
              <a:schemeClr val="accent3"/>
            </a:solidFill>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1160" name="Talking point…"/>
          <p:cNvSpPr>
            <a:spLocks noGrp="1"/>
          </p:cNvSpPr>
          <p:nvPr>
            <p:ph type="body" sz="quarter" idx="14"/>
          </p:nvPr>
        </p:nvSpPr>
        <p:spPr>
          <a:xfrm>
            <a:off x="12767044" y="1846063"/>
            <a:ext cx="9848643" cy="1651001"/>
          </a:xfrm>
          <a:prstGeom prst="rect">
            <a:avLst/>
          </a:prstGeom>
        </p:spPr>
        <p:txBody>
          <a:bodyPr anchor="t">
            <a:spAutoFit/>
          </a:bodyPr>
          <a:lstStyle/>
          <a:p>
            <a:pPr marL="0" indent="0" algn="l" defTabSz="825500">
              <a:spcBef>
                <a:spcPts val="0"/>
              </a:spcBef>
              <a:buSzTx/>
              <a:buNone/>
              <a:defRPr sz="6000" spc="-59">
                <a:solidFill>
                  <a:srgbClr val="253858"/>
                </a:solidFill>
              </a:defRPr>
            </a:pPr>
            <a:r>
              <a:t>Talking point</a:t>
            </a:r>
          </a:p>
          <a:p>
            <a:pPr marL="0" indent="0" algn="l" defTabSz="825500">
              <a:spcBef>
                <a:spcPts val="0"/>
              </a:spcBef>
              <a:buSzTx/>
              <a:buNone/>
              <a:defRPr sz="3600" b="0" spc="-36">
                <a:solidFill>
                  <a:srgbClr val="091E42"/>
                </a:solidFill>
              </a:defRPr>
            </a:pPr>
            <a:r>
              <a:t>Supporting info for talking point.</a:t>
            </a:r>
          </a:p>
        </p:txBody>
      </p:sp>
      <p:sp>
        <p:nvSpPr>
          <p:cNvPr id="1161" name="Talking point…"/>
          <p:cNvSpPr>
            <a:spLocks noGrp="1"/>
          </p:cNvSpPr>
          <p:nvPr>
            <p:ph type="body" sz="quarter" idx="15"/>
          </p:nvPr>
        </p:nvSpPr>
        <p:spPr>
          <a:xfrm>
            <a:off x="12767044" y="5715649"/>
            <a:ext cx="9848642" cy="2235201"/>
          </a:xfrm>
          <a:prstGeom prst="rect">
            <a:avLst/>
          </a:prstGeom>
        </p:spPr>
        <p:txBody>
          <a:bodyPr anchor="t">
            <a:spAutoFit/>
          </a:bodyPr>
          <a:lstStyle/>
          <a:p>
            <a:pPr marL="0" indent="0" algn="l" defTabSz="825500">
              <a:spcBef>
                <a:spcPts val="0"/>
              </a:spcBef>
              <a:buSzTx/>
              <a:buNone/>
              <a:defRPr sz="6000" spc="-59">
                <a:solidFill>
                  <a:srgbClr val="253858"/>
                </a:solidFill>
              </a:defRPr>
            </a:pPr>
            <a:r>
              <a:t>Talking point</a:t>
            </a:r>
          </a:p>
          <a:p>
            <a:pPr marL="0" indent="0" algn="l" defTabSz="825500">
              <a:spcBef>
                <a:spcPts val="0"/>
              </a:spcBef>
              <a:buSzTx/>
              <a:buNone/>
              <a:defRPr sz="3600" b="0" spc="-36">
                <a:solidFill>
                  <a:srgbClr val="091E42"/>
                </a:solidFill>
              </a:defRPr>
            </a:pPr>
            <a:r>
              <a:t>Manage audience focus by reducing to 30% opacity. Use no more than two lines.</a:t>
            </a:r>
          </a:p>
        </p:txBody>
      </p:sp>
      <p:sp>
        <p:nvSpPr>
          <p:cNvPr id="1162" name="Talking point…"/>
          <p:cNvSpPr>
            <a:spLocks noGrp="1"/>
          </p:cNvSpPr>
          <p:nvPr>
            <p:ph type="body" sz="quarter" idx="16"/>
          </p:nvPr>
        </p:nvSpPr>
        <p:spPr>
          <a:xfrm>
            <a:off x="12767044" y="9456342"/>
            <a:ext cx="9848643" cy="2235201"/>
          </a:xfrm>
          <a:prstGeom prst="rect">
            <a:avLst/>
          </a:prstGeom>
        </p:spPr>
        <p:txBody>
          <a:bodyPr anchor="t">
            <a:spAutoFit/>
          </a:bodyPr>
          <a:lstStyle/>
          <a:p>
            <a:pPr marL="0" indent="0" algn="l" defTabSz="825500">
              <a:spcBef>
                <a:spcPts val="0"/>
              </a:spcBef>
              <a:buSzTx/>
              <a:buNone/>
              <a:defRPr sz="6000" spc="-59">
                <a:solidFill>
                  <a:srgbClr val="253858"/>
                </a:solidFill>
              </a:defRPr>
            </a:pPr>
            <a:r>
              <a:t>Talking point</a:t>
            </a:r>
          </a:p>
          <a:p>
            <a:pPr marL="0" indent="0" algn="l" defTabSz="825500">
              <a:spcBef>
                <a:spcPts val="0"/>
              </a:spcBef>
              <a:buSzTx/>
              <a:buNone/>
              <a:defRPr sz="3600" b="0" spc="-36">
                <a:solidFill>
                  <a:srgbClr val="091E42"/>
                </a:solidFill>
              </a:defRPr>
            </a:pPr>
            <a:r>
              <a:t>Stay consistent with using the light or dark throughout the related big statement.</a:t>
            </a:r>
          </a:p>
        </p:txBody>
      </p:sp>
      <p:sp>
        <p:nvSpPr>
          <p:cNvPr id="1163" name="Big statement with support"/>
          <p:cNvSpPr>
            <a:spLocks noGrp="1"/>
          </p:cNvSpPr>
          <p:nvPr>
            <p:ph type="body" sz="quarter" idx="17"/>
          </p:nvPr>
        </p:nvSpPr>
        <p:spPr>
          <a:xfrm>
            <a:off x="1777999" y="1612900"/>
            <a:ext cx="9146185" cy="5892801"/>
          </a:xfrm>
          <a:prstGeom prst="rect">
            <a:avLst/>
          </a:prstGeom>
        </p:spPr>
        <p:txBody>
          <a:bodyPr anchor="t">
            <a:spAutoFit/>
          </a:bodyPr>
          <a:lstStyle>
            <a:lvl1pPr marL="0" indent="0" algn="l" defTabSz="825500">
              <a:spcBef>
                <a:spcPts val="0"/>
              </a:spcBef>
              <a:buSzTx/>
              <a:buNone/>
              <a:defRPr sz="12000" spc="-119">
                <a:solidFill>
                  <a:srgbClr val="0747A6"/>
                </a:solidFill>
              </a:defRPr>
            </a:lvl1pPr>
          </a:lstStyle>
          <a:p>
            <a:r>
              <a:t>Big statement with support</a:t>
            </a:r>
          </a:p>
        </p:txBody>
      </p:sp>
      <p:sp>
        <p:nvSpPr>
          <p:cNvPr id="116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Big Stat">
    <p:spTree>
      <p:nvGrpSpPr>
        <p:cNvPr id="1" name=""/>
        <p:cNvGrpSpPr/>
        <p:nvPr/>
      </p:nvGrpSpPr>
      <p:grpSpPr>
        <a:xfrm>
          <a:off x="0" y="0"/>
          <a:ext cx="0" cy="0"/>
          <a:chOff x="0" y="0"/>
          <a:chExt cx="0" cy="0"/>
        </a:xfrm>
      </p:grpSpPr>
      <p:sp>
        <p:nvSpPr>
          <p:cNvPr id="92" name="2659"/>
          <p:cNvSpPr>
            <a:spLocks noGrp="1"/>
          </p:cNvSpPr>
          <p:nvPr>
            <p:ph type="body" idx="13"/>
          </p:nvPr>
        </p:nvSpPr>
        <p:spPr>
          <a:xfrm>
            <a:off x="1778000" y="2100610"/>
            <a:ext cx="20828000" cy="8039101"/>
          </a:xfrm>
          <a:prstGeom prst="rect">
            <a:avLst/>
          </a:prstGeom>
        </p:spPr>
        <p:txBody>
          <a:bodyPr lIns="0" tIns="0" rIns="0" bIns="0" anchor="t">
            <a:spAutoFit/>
          </a:bodyPr>
          <a:lstStyle>
            <a:lvl1pPr marL="0" indent="0">
              <a:spcBef>
                <a:spcPts val="0"/>
              </a:spcBef>
              <a:buSzTx/>
              <a:buNone/>
            </a:lvl1pPr>
          </a:lstStyle>
          <a:p>
            <a:r>
              <a:t>2659</a:t>
            </a:r>
          </a:p>
        </p:txBody>
      </p:sp>
      <p:sp>
        <p:nvSpPr>
          <p:cNvPr id="93" name="super awesome things"/>
          <p:cNvSpPr>
            <a:spLocks noGrp="1"/>
          </p:cNvSpPr>
          <p:nvPr>
            <p:ph type="body" sz="quarter" idx="14"/>
          </p:nvPr>
        </p:nvSpPr>
        <p:spPr>
          <a:xfrm>
            <a:off x="1778000" y="11045677"/>
            <a:ext cx="20828000" cy="1108076"/>
          </a:xfrm>
          <a:prstGeom prst="rect">
            <a:avLst/>
          </a:prstGeom>
        </p:spPr>
        <p:txBody>
          <a:bodyPr lIns="71437" tIns="71437" rIns="71437" bIns="71437" anchor="t">
            <a:spAutoFit/>
          </a:bodyPr>
          <a:lstStyle>
            <a:lvl1pPr marL="0" indent="0" defTabSz="825500">
              <a:spcBef>
                <a:spcPts val="0"/>
              </a:spcBef>
              <a:buSzTx/>
              <a:buNone/>
              <a:defRPr sz="6000" spc="-59"/>
            </a:lvl1pPr>
          </a:lstStyle>
          <a:p>
            <a:r>
              <a:t>super awesome things</a:t>
            </a:r>
          </a:p>
        </p:txBody>
      </p:sp>
      <p:sp>
        <p:nvSpPr>
          <p:cNvPr id="9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LeaveBehind_One Text Box">
    <p:bg>
      <p:bgPr>
        <a:solidFill>
          <a:srgbClr val="FFFFFF"/>
        </a:solidFill>
        <a:effectLst/>
      </p:bgPr>
    </p:bg>
    <p:spTree>
      <p:nvGrpSpPr>
        <p:cNvPr id="1" name=""/>
        <p:cNvGrpSpPr/>
        <p:nvPr/>
      </p:nvGrpSpPr>
      <p:grpSpPr>
        <a:xfrm>
          <a:off x="0" y="0"/>
          <a:ext cx="0" cy="0"/>
          <a:chOff x="0" y="0"/>
          <a:chExt cx="0" cy="0"/>
        </a:xfrm>
      </p:grpSpPr>
      <p:sp>
        <p:nvSpPr>
          <p:cNvPr id="1171" name="Bob Ross ipsum. The shadows are just like the highlights, but we're going in the opposite direction. Put your feelings into it, your heart, it's your world. Paint anything you want on the canvas. Create your own world. Happy painting, God bless. We don't make mistakes we just have happy little accidents. Let's do that again.…"/>
          <p:cNvSpPr>
            <a:spLocks noGrp="1"/>
          </p:cNvSpPr>
          <p:nvPr>
            <p:ph type="body" idx="13"/>
          </p:nvPr>
        </p:nvSpPr>
        <p:spPr>
          <a:xfrm>
            <a:off x="1774521" y="3552736"/>
            <a:ext cx="18542001" cy="7874001"/>
          </a:xfrm>
          <a:prstGeom prst="rect">
            <a:avLst/>
          </a:prstGeom>
        </p:spPr>
        <p:txBody>
          <a:bodyPr anchor="t">
            <a:spAutoFit/>
          </a:bodyPr>
          <a:lstStyle/>
          <a:p>
            <a:pPr marL="0" indent="0" algn="l" defTabSz="825500">
              <a:spcBef>
                <a:spcPts val="2500"/>
              </a:spcBef>
              <a:buSzTx/>
              <a:buNone/>
              <a:defRPr sz="2800" b="0" spc="-28">
                <a:solidFill>
                  <a:srgbClr val="091E42"/>
                </a:solidFill>
              </a:defRPr>
            </a:pPr>
            <a:r>
              <a:t>Bob Ross ipsum. The shadows are just like the highlights, but we're going in the opposite direction. Put your feelings into it, your heart, it's your world. Paint anything you want on the canvas. Create your own world. Happy painting, God bless. We don't make mistakes we just have happy little accidents. Let's do that again.</a:t>
            </a:r>
          </a:p>
          <a:p>
            <a:pPr marL="0" indent="0" algn="l" defTabSz="825500">
              <a:spcBef>
                <a:spcPts val="2500"/>
              </a:spcBef>
              <a:buSzTx/>
              <a:buNone/>
              <a:defRPr sz="2800" b="0" spc="-28">
                <a:solidFill>
                  <a:srgbClr val="091E42"/>
                </a:solidFill>
              </a:defRPr>
            </a:pPr>
            <a:r>
              <a:t>Have fun with it. Maybe there's a happy little Evergreen that lives here. I'm gonna start with a little Alizarin crimson and a touch of Prussian blue Get away from those little Christmas tree things we used to make in school.</a:t>
            </a:r>
          </a:p>
          <a:p>
            <a:pPr marL="0" indent="0" algn="l" defTabSz="825500">
              <a:spcBef>
                <a:spcPts val="2500"/>
              </a:spcBef>
              <a:buSzTx/>
              <a:buNone/>
              <a:defRPr sz="6000" spc="-59">
                <a:solidFill>
                  <a:srgbClr val="253858"/>
                </a:solidFill>
              </a:defRPr>
            </a:pPr>
            <a:r>
              <a:t>We all need friends. Everybody’s different. Trees are different. Let them all be individuals.</a:t>
            </a:r>
          </a:p>
          <a:p>
            <a:pPr marL="0" indent="0" algn="l" defTabSz="825500">
              <a:spcBef>
                <a:spcPts val="2500"/>
              </a:spcBef>
              <a:buSzTx/>
              <a:buNone/>
              <a:defRPr sz="2800" b="0" spc="-28">
                <a:solidFill>
                  <a:srgbClr val="091E42"/>
                </a:solidFill>
              </a:defRPr>
            </a:pPr>
            <a:r>
              <a:t>Work on one thing at a time. Don't get carried away - we have plenty of time. You can't make a mistake. Anything that happens you can learn to use - and make something beautiful out of it.</a:t>
            </a:r>
          </a:p>
          <a:p>
            <a:pPr marL="0" indent="0" algn="l" defTabSz="825500">
              <a:spcBef>
                <a:spcPts val="2500"/>
              </a:spcBef>
              <a:buSzTx/>
              <a:buNone/>
              <a:defRPr sz="2800" b="0" spc="-28">
                <a:solidFill>
                  <a:srgbClr val="091E42"/>
                </a:solidFill>
              </a:defRPr>
            </a:pPr>
            <a:r>
              <a:t>Be brave. Use absolutely no pressure. Just like an angel's wing. There's nothing wrong with having a tree as a friend. Don't forget to tell these special people in your life just how special they are to you. If you don't like it - change it. It's your world. A happy cloud.</a:t>
            </a:r>
          </a:p>
        </p:txBody>
      </p:sp>
      <p:sp>
        <p:nvSpPr>
          <p:cNvPr id="1172" name="Line"/>
          <p:cNvSpPr/>
          <p:nvPr/>
        </p:nvSpPr>
        <p:spPr>
          <a:xfrm>
            <a:off x="1775024" y="2544916"/>
            <a:ext cx="2541599" cy="1"/>
          </a:xfrm>
          <a:prstGeom prst="line">
            <a:avLst/>
          </a:prstGeom>
          <a:ln w="101600">
            <a:solidFill>
              <a:srgbClr val="FFA927"/>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1173" name="Section Title / Page title"/>
          <p:cNvSpPr>
            <a:spLocks noGrp="1"/>
          </p:cNvSpPr>
          <p:nvPr>
            <p:ph type="body" sz="quarter" idx="14"/>
          </p:nvPr>
        </p:nvSpPr>
        <p:spPr>
          <a:xfrm>
            <a:off x="1774411" y="1010437"/>
            <a:ext cx="6985001" cy="876301"/>
          </a:xfrm>
          <a:prstGeom prst="rect">
            <a:avLst/>
          </a:prstGeom>
        </p:spPr>
        <p:txBody>
          <a:bodyPr anchor="t">
            <a:spAutoFit/>
          </a:bodyPr>
          <a:lstStyle/>
          <a:p>
            <a:pPr marL="0" indent="0" algn="l" defTabSz="825500">
              <a:spcBef>
                <a:spcPts val="0"/>
              </a:spcBef>
              <a:buSzTx/>
              <a:buNone/>
              <a:defRPr sz="4800" b="0" spc="-48">
                <a:solidFill>
                  <a:srgbClr val="0747A6"/>
                </a:solidFill>
              </a:defRPr>
            </a:pPr>
            <a:r>
              <a:t>Section Title / </a:t>
            </a:r>
            <a:r>
              <a:rPr b="1"/>
              <a:t>Page title</a:t>
            </a:r>
          </a:p>
        </p:txBody>
      </p:sp>
      <p:sp>
        <p:nvSpPr>
          <p:cNvPr id="117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LeaveBehind_2 Text Boxes">
    <p:bg>
      <p:bgPr>
        <a:solidFill>
          <a:srgbClr val="FFFFFF"/>
        </a:solidFill>
        <a:effectLst/>
      </p:bgPr>
    </p:bg>
    <p:spTree>
      <p:nvGrpSpPr>
        <p:cNvPr id="1" name=""/>
        <p:cNvGrpSpPr/>
        <p:nvPr/>
      </p:nvGrpSpPr>
      <p:grpSpPr>
        <a:xfrm>
          <a:off x="0" y="0"/>
          <a:ext cx="0" cy="0"/>
          <a:chOff x="0" y="0"/>
          <a:chExt cx="0" cy="0"/>
        </a:xfrm>
      </p:grpSpPr>
      <p:sp>
        <p:nvSpPr>
          <p:cNvPr id="1181" name="Bob Ross ipsum. The shadows are just like the highlights, but we're going in the opposite direction. Put your feelings into it, your heart, it's your world. Paint anything you want on the canvas.…"/>
          <p:cNvSpPr>
            <a:spLocks noGrp="1"/>
          </p:cNvSpPr>
          <p:nvPr>
            <p:ph type="body" sz="half" idx="13"/>
          </p:nvPr>
        </p:nvSpPr>
        <p:spPr>
          <a:xfrm>
            <a:off x="1781014" y="3556000"/>
            <a:ext cx="9143170" cy="7978775"/>
          </a:xfrm>
          <a:prstGeom prst="rect">
            <a:avLst/>
          </a:prstGeom>
        </p:spPr>
        <p:txBody>
          <a:bodyPr lIns="71437" tIns="71437" rIns="71437" bIns="71437" anchor="t">
            <a:spAutoFit/>
          </a:bodyPr>
          <a:lstStyle/>
          <a:p>
            <a:pPr marL="0" indent="0" algn="l" defTabSz="825500">
              <a:spcBef>
                <a:spcPts val="2500"/>
              </a:spcBef>
              <a:buSzTx/>
              <a:buNone/>
              <a:defRPr sz="3600" b="0" spc="-36">
                <a:solidFill>
                  <a:srgbClr val="091E42"/>
                </a:solidFill>
              </a:defRPr>
            </a:pPr>
            <a:r>
              <a:t>Bob Ross ipsum. The shadows are just like the highlights, but we're going in the opposite direction. Put your feelings into it, your heart, it's your world. Paint anything you want on the canvas. </a:t>
            </a:r>
          </a:p>
          <a:p>
            <a:pPr marL="0" indent="0" algn="l" defTabSz="825500">
              <a:spcBef>
                <a:spcPts val="2500"/>
              </a:spcBef>
              <a:buSzTx/>
              <a:buNone/>
              <a:defRPr sz="4800" spc="-48">
                <a:solidFill>
                  <a:srgbClr val="253858"/>
                </a:solidFill>
              </a:defRPr>
            </a:pPr>
            <a:r>
              <a:t>Create your own world.</a:t>
            </a:r>
          </a:p>
          <a:p>
            <a:pPr marL="0" indent="0" algn="l" defTabSz="825500">
              <a:spcBef>
                <a:spcPts val="2500"/>
              </a:spcBef>
              <a:buSzTx/>
              <a:buNone/>
              <a:defRPr sz="3600" b="0" spc="-36">
                <a:solidFill>
                  <a:srgbClr val="091E42"/>
                </a:solidFill>
              </a:defRPr>
            </a:pPr>
            <a:r>
              <a:t>Even trees need a friend. We all need friends. Everybody's different. Trees are different. Let them all be individuals. Work on one thing at a time. Don't get carried away - we have plenty of time. You can't make a mistake.</a:t>
            </a:r>
          </a:p>
        </p:txBody>
      </p:sp>
      <p:sp>
        <p:nvSpPr>
          <p:cNvPr id="1182" name="Bob Ross ipsum. Have fun with it. Maybe there's a happy little Evergreen that lives here. I'm gonna start with a little Alizarin crimson and a touch of Prussian blue.…"/>
          <p:cNvSpPr>
            <a:spLocks noGrp="1"/>
          </p:cNvSpPr>
          <p:nvPr>
            <p:ph type="body" sz="half" idx="14"/>
          </p:nvPr>
        </p:nvSpPr>
        <p:spPr>
          <a:xfrm>
            <a:off x="12700853" y="3556000"/>
            <a:ext cx="9143169" cy="7585075"/>
          </a:xfrm>
          <a:prstGeom prst="rect">
            <a:avLst/>
          </a:prstGeom>
        </p:spPr>
        <p:txBody>
          <a:bodyPr lIns="71437" tIns="71437" rIns="71437" bIns="71437" anchor="t">
            <a:spAutoFit/>
          </a:bodyPr>
          <a:lstStyle/>
          <a:p>
            <a:pPr marL="0" indent="0" algn="l" defTabSz="825500">
              <a:spcBef>
                <a:spcPts val="2500"/>
              </a:spcBef>
              <a:buSzTx/>
              <a:buNone/>
              <a:defRPr sz="3600" b="0" spc="-36">
                <a:solidFill>
                  <a:srgbClr val="091E42"/>
                </a:solidFill>
              </a:defRPr>
            </a:pPr>
            <a:r>
              <a:t>Bob Ross ipsum. Have fun with it. Maybe there's a happy little Evergreen that lives here. I'm gonna start with a little Alizarin crimson and a touch of Prussian blue.</a:t>
            </a:r>
          </a:p>
          <a:p>
            <a:pPr marL="0" indent="0" algn="l" defTabSz="825500">
              <a:spcBef>
                <a:spcPts val="2500"/>
              </a:spcBef>
              <a:buSzTx/>
              <a:buNone/>
              <a:defRPr sz="3600" b="0" spc="-36">
                <a:solidFill>
                  <a:srgbClr val="091E42"/>
                </a:solidFill>
              </a:defRPr>
            </a:pPr>
            <a:r>
              <a:t>Be brave. Use absolutely no pressure. Just like an angel's wing. There's nothing wrong with having a tree as a friend. Don't forget to tell these special people in your life just how special they are to you.</a:t>
            </a:r>
          </a:p>
          <a:p>
            <a:pPr marL="0" indent="0" algn="l" defTabSz="825500">
              <a:spcBef>
                <a:spcPts val="2500"/>
              </a:spcBef>
              <a:buSzTx/>
              <a:buNone/>
              <a:defRPr sz="3600" b="0" spc="-36">
                <a:solidFill>
                  <a:srgbClr val="091E42"/>
                </a:solidFill>
              </a:defRPr>
            </a:pPr>
            <a:r>
              <a:rPr sz="4800" b="1" spc="-48">
                <a:solidFill>
                  <a:srgbClr val="31496B"/>
                </a:solidFill>
              </a:rPr>
              <a:t>If you don’t like it – change it. It’s your world.</a:t>
            </a:r>
          </a:p>
        </p:txBody>
      </p:sp>
      <p:sp>
        <p:nvSpPr>
          <p:cNvPr id="1183" name="Line"/>
          <p:cNvSpPr/>
          <p:nvPr/>
        </p:nvSpPr>
        <p:spPr>
          <a:xfrm>
            <a:off x="1775024" y="2544916"/>
            <a:ext cx="2541599" cy="1"/>
          </a:xfrm>
          <a:prstGeom prst="line">
            <a:avLst/>
          </a:prstGeom>
          <a:ln w="101600">
            <a:solidFill>
              <a:srgbClr val="FFA927"/>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1184" name="Section Title / Page title"/>
          <p:cNvSpPr>
            <a:spLocks noGrp="1"/>
          </p:cNvSpPr>
          <p:nvPr>
            <p:ph type="body" sz="quarter" idx="15"/>
          </p:nvPr>
        </p:nvSpPr>
        <p:spPr>
          <a:xfrm>
            <a:off x="1774411" y="1010437"/>
            <a:ext cx="6985001" cy="876301"/>
          </a:xfrm>
          <a:prstGeom prst="rect">
            <a:avLst/>
          </a:prstGeom>
        </p:spPr>
        <p:txBody>
          <a:bodyPr anchor="t">
            <a:spAutoFit/>
          </a:bodyPr>
          <a:lstStyle/>
          <a:p>
            <a:pPr marL="0" indent="0" algn="l" defTabSz="825500">
              <a:spcBef>
                <a:spcPts val="0"/>
              </a:spcBef>
              <a:buSzTx/>
              <a:buNone/>
              <a:defRPr sz="4800" b="0" spc="-48">
                <a:solidFill>
                  <a:srgbClr val="0747A6"/>
                </a:solidFill>
              </a:defRPr>
            </a:pPr>
            <a:r>
              <a:t>Section Title / </a:t>
            </a:r>
            <a:r>
              <a:rPr b="1"/>
              <a:t>Page title</a:t>
            </a:r>
          </a:p>
        </p:txBody>
      </p:sp>
      <p:sp>
        <p:nvSpPr>
          <p:cNvPr id="118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LeaveBehind_2 Text Boxes with Headers">
    <p:bg>
      <p:bgPr>
        <a:solidFill>
          <a:srgbClr val="FFFFFF"/>
        </a:solidFill>
        <a:effectLst/>
      </p:bgPr>
    </p:bg>
    <p:spTree>
      <p:nvGrpSpPr>
        <p:cNvPr id="1" name=""/>
        <p:cNvGrpSpPr/>
        <p:nvPr/>
      </p:nvGrpSpPr>
      <p:grpSpPr>
        <a:xfrm>
          <a:off x="0" y="0"/>
          <a:ext cx="0" cy="0"/>
          <a:chOff x="0" y="0"/>
          <a:chExt cx="0" cy="0"/>
        </a:xfrm>
      </p:grpSpPr>
      <p:sp>
        <p:nvSpPr>
          <p:cNvPr id="1192" name="Because sometimes the overview talking point is super long…"/>
          <p:cNvSpPr>
            <a:spLocks noGrp="1"/>
          </p:cNvSpPr>
          <p:nvPr>
            <p:ph type="body" sz="quarter" idx="13"/>
          </p:nvPr>
        </p:nvSpPr>
        <p:spPr>
          <a:xfrm>
            <a:off x="1774411" y="3556000"/>
            <a:ext cx="9322588" cy="6832600"/>
          </a:xfrm>
          <a:prstGeom prst="rect">
            <a:avLst/>
          </a:prstGeom>
        </p:spPr>
        <p:txBody>
          <a:bodyPr anchor="t">
            <a:spAutoFit/>
          </a:bodyPr>
          <a:lstStyle/>
          <a:p>
            <a:pPr marL="0" indent="0" algn="l" defTabSz="825500">
              <a:spcBef>
                <a:spcPts val="1500"/>
              </a:spcBef>
              <a:buSzTx/>
              <a:buNone/>
              <a:defRPr sz="4800" spc="-48">
                <a:solidFill>
                  <a:srgbClr val="253858"/>
                </a:solidFill>
              </a:defRPr>
            </a:pPr>
            <a:r>
              <a:t>Because sometimes the overview talking point is super long</a:t>
            </a:r>
          </a:p>
          <a:p>
            <a:pPr marL="0" indent="0" algn="l" defTabSz="825500">
              <a:spcBef>
                <a:spcPts val="2500"/>
              </a:spcBef>
              <a:buSzTx/>
              <a:buNone/>
              <a:defRPr sz="3600" b="0" spc="-36">
                <a:solidFill>
                  <a:srgbClr val="091E42"/>
                </a:solidFill>
              </a:defRPr>
            </a:pPr>
            <a:r>
              <a:t>Bob Ross ipsum. The shadows are just like the highlights, but we're going in the opposite direction. Put your feelings into it, your heart, it's your world. Paint anything you want on the canvas. Create your own world. </a:t>
            </a:r>
          </a:p>
          <a:p>
            <a:pPr marL="0" indent="0" algn="l" defTabSz="825500">
              <a:spcBef>
                <a:spcPts val="2500"/>
              </a:spcBef>
              <a:buSzTx/>
              <a:buNone/>
              <a:defRPr sz="3600" b="0" spc="-36">
                <a:solidFill>
                  <a:srgbClr val="091E42"/>
                </a:solidFill>
              </a:defRPr>
            </a:pPr>
            <a:r>
              <a:t>Happy painting, God bless. We don't make mistakes we just have happy little accidents. Let's do that again.</a:t>
            </a:r>
          </a:p>
        </p:txBody>
      </p:sp>
      <p:sp>
        <p:nvSpPr>
          <p:cNvPr id="1193" name="Section Title / Page title"/>
          <p:cNvSpPr>
            <a:spLocks noGrp="1"/>
          </p:cNvSpPr>
          <p:nvPr>
            <p:ph type="body" sz="quarter" idx="14"/>
          </p:nvPr>
        </p:nvSpPr>
        <p:spPr>
          <a:xfrm>
            <a:off x="1774411" y="1010437"/>
            <a:ext cx="6985001" cy="876301"/>
          </a:xfrm>
          <a:prstGeom prst="rect">
            <a:avLst/>
          </a:prstGeom>
        </p:spPr>
        <p:txBody>
          <a:bodyPr anchor="t">
            <a:spAutoFit/>
          </a:bodyPr>
          <a:lstStyle/>
          <a:p>
            <a:pPr marL="0" indent="0" algn="l" defTabSz="825500">
              <a:spcBef>
                <a:spcPts val="0"/>
              </a:spcBef>
              <a:buSzTx/>
              <a:buNone/>
              <a:defRPr sz="4800" b="0" spc="-48">
                <a:solidFill>
                  <a:srgbClr val="0747A6"/>
                </a:solidFill>
              </a:defRPr>
            </a:pPr>
            <a:r>
              <a:t>Section Title / </a:t>
            </a:r>
            <a:r>
              <a:rPr b="1"/>
              <a:t>Page title</a:t>
            </a:r>
          </a:p>
        </p:txBody>
      </p:sp>
      <p:sp>
        <p:nvSpPr>
          <p:cNvPr id="1194" name="Line"/>
          <p:cNvSpPr/>
          <p:nvPr/>
        </p:nvSpPr>
        <p:spPr>
          <a:xfrm>
            <a:off x="1775024" y="2544916"/>
            <a:ext cx="2541599" cy="1"/>
          </a:xfrm>
          <a:prstGeom prst="line">
            <a:avLst/>
          </a:prstGeom>
          <a:ln w="101600">
            <a:solidFill>
              <a:srgbClr val="FFA927"/>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1195" name="Because sometimes the overview talking point is super long…"/>
          <p:cNvSpPr>
            <a:spLocks noGrp="1"/>
          </p:cNvSpPr>
          <p:nvPr>
            <p:ph type="body" sz="quarter" idx="15"/>
          </p:nvPr>
        </p:nvSpPr>
        <p:spPr>
          <a:xfrm>
            <a:off x="12702485" y="3556000"/>
            <a:ext cx="9322588" cy="6832600"/>
          </a:xfrm>
          <a:prstGeom prst="rect">
            <a:avLst/>
          </a:prstGeom>
        </p:spPr>
        <p:txBody>
          <a:bodyPr anchor="t">
            <a:spAutoFit/>
          </a:bodyPr>
          <a:lstStyle/>
          <a:p>
            <a:pPr marL="0" indent="0" algn="l" defTabSz="825500">
              <a:spcBef>
                <a:spcPts val="1500"/>
              </a:spcBef>
              <a:buSzTx/>
              <a:buNone/>
              <a:defRPr sz="4800" spc="-48">
                <a:solidFill>
                  <a:srgbClr val="253858"/>
                </a:solidFill>
              </a:defRPr>
            </a:pPr>
            <a:r>
              <a:t>Because sometimes the overview talking point is super long</a:t>
            </a:r>
          </a:p>
          <a:p>
            <a:pPr marL="0" indent="0" algn="l" defTabSz="825500">
              <a:spcBef>
                <a:spcPts val="2500"/>
              </a:spcBef>
              <a:buSzTx/>
              <a:buNone/>
              <a:defRPr sz="3600" b="0" spc="-36">
                <a:solidFill>
                  <a:srgbClr val="091E42"/>
                </a:solidFill>
              </a:defRPr>
            </a:pPr>
            <a:r>
              <a:t>Bob Ross ipsum. Even trees need a friend. We all need friends. Everybody's different. </a:t>
            </a:r>
          </a:p>
          <a:p>
            <a:pPr marL="0" indent="0" algn="l" defTabSz="825500">
              <a:spcBef>
                <a:spcPts val="2500"/>
              </a:spcBef>
              <a:buSzTx/>
              <a:buNone/>
              <a:defRPr sz="3600" b="0" spc="-36">
                <a:solidFill>
                  <a:srgbClr val="091E42"/>
                </a:solidFill>
              </a:defRPr>
            </a:pPr>
            <a:r>
              <a:t>Trees are different. Let them all be individuals. Work on one thing at a time. Don't get carried away - we have plenty of time. You can't make a mistake. Anything that happens you can learn to use - and make something beautiful out of it.</a:t>
            </a:r>
          </a:p>
        </p:txBody>
      </p:sp>
      <p:sp>
        <p:nvSpPr>
          <p:cNvPr id="119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LeaveBehind_Grey Box Text with Supporting Text">
    <p:bg>
      <p:bgPr>
        <a:solidFill>
          <a:srgbClr val="FFFFFF"/>
        </a:solidFill>
        <a:effectLst/>
      </p:bgPr>
    </p:bg>
    <p:spTree>
      <p:nvGrpSpPr>
        <p:cNvPr id="1" name=""/>
        <p:cNvGrpSpPr/>
        <p:nvPr/>
      </p:nvGrpSpPr>
      <p:grpSpPr>
        <a:xfrm>
          <a:off x="0" y="0"/>
          <a:ext cx="0" cy="0"/>
          <a:chOff x="0" y="0"/>
          <a:chExt cx="0" cy="0"/>
        </a:xfrm>
      </p:grpSpPr>
      <p:sp>
        <p:nvSpPr>
          <p:cNvPr id="1203" name="Section Title / Page title"/>
          <p:cNvSpPr>
            <a:spLocks noGrp="1"/>
          </p:cNvSpPr>
          <p:nvPr>
            <p:ph type="body" sz="quarter" idx="13"/>
          </p:nvPr>
        </p:nvSpPr>
        <p:spPr>
          <a:xfrm>
            <a:off x="1774411" y="1010437"/>
            <a:ext cx="6985001" cy="876301"/>
          </a:xfrm>
          <a:prstGeom prst="rect">
            <a:avLst/>
          </a:prstGeom>
        </p:spPr>
        <p:txBody>
          <a:bodyPr anchor="t">
            <a:spAutoFit/>
          </a:bodyPr>
          <a:lstStyle/>
          <a:p>
            <a:pPr marL="0" indent="0" algn="l" defTabSz="825500">
              <a:spcBef>
                <a:spcPts val="0"/>
              </a:spcBef>
              <a:buSzTx/>
              <a:buNone/>
              <a:defRPr sz="4800" b="0" spc="-48">
                <a:solidFill>
                  <a:srgbClr val="0747A6"/>
                </a:solidFill>
              </a:defRPr>
            </a:pPr>
            <a:r>
              <a:t>Section Title / </a:t>
            </a:r>
            <a:r>
              <a:rPr b="1"/>
              <a:t>Page title</a:t>
            </a:r>
          </a:p>
        </p:txBody>
      </p:sp>
      <p:sp>
        <p:nvSpPr>
          <p:cNvPr id="1204" name="Line"/>
          <p:cNvSpPr/>
          <p:nvPr/>
        </p:nvSpPr>
        <p:spPr>
          <a:xfrm>
            <a:off x="1775024" y="2544916"/>
            <a:ext cx="2541599" cy="1"/>
          </a:xfrm>
          <a:prstGeom prst="line">
            <a:avLst/>
          </a:prstGeom>
          <a:ln w="101600">
            <a:solidFill>
              <a:srgbClr val="FFA927"/>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1205" name="“I have made this longer than usual because I have not had time to make it shorter.”…"/>
          <p:cNvSpPr>
            <a:spLocks noGrp="1"/>
          </p:cNvSpPr>
          <p:nvPr>
            <p:ph type="body" sz="quarter" idx="14"/>
          </p:nvPr>
        </p:nvSpPr>
        <p:spPr>
          <a:xfrm>
            <a:off x="1711021" y="3810000"/>
            <a:ext cx="6604001" cy="7743825"/>
          </a:xfrm>
          <a:prstGeom prst="roundRect">
            <a:avLst>
              <a:gd name="adj" fmla="val 783"/>
            </a:avLst>
          </a:prstGeom>
          <a:solidFill>
            <a:srgbClr val="ECEEF1"/>
          </a:solidFill>
        </p:spPr>
        <p:txBody>
          <a:bodyPr lIns="635000" tIns="635000" rIns="635000" bIns="635000" anchor="t">
            <a:noAutofit/>
          </a:bodyPr>
          <a:lstStyle/>
          <a:p>
            <a:pPr marL="0" indent="0" algn="l" defTabSz="825500">
              <a:spcBef>
                <a:spcPts val="0"/>
              </a:spcBef>
              <a:buSzTx/>
              <a:buNone/>
              <a:defRPr sz="4800" spc="-48">
                <a:solidFill>
                  <a:srgbClr val="253858"/>
                </a:solidFill>
              </a:defRPr>
            </a:pPr>
            <a:r>
              <a:t>“I have made this longer than usual because I have not had time to make it shorter.”</a:t>
            </a:r>
          </a:p>
          <a:p>
            <a:pPr marL="0" indent="0" algn="l" defTabSz="825500">
              <a:spcBef>
                <a:spcPts val="0"/>
              </a:spcBef>
              <a:buSzTx/>
              <a:buNone/>
              <a:defRPr sz="2800" b="0" spc="-28">
                <a:solidFill>
                  <a:srgbClr val="091E42"/>
                </a:solidFill>
              </a:defRPr>
            </a:pPr>
            <a:endParaRPr/>
          </a:p>
          <a:p>
            <a:pPr marL="0" indent="0" algn="l" defTabSz="825500">
              <a:spcBef>
                <a:spcPts val="0"/>
              </a:spcBef>
              <a:buSzTx/>
              <a:buNone/>
              <a:defRPr sz="3600" b="0" spc="-36">
                <a:solidFill>
                  <a:srgbClr val="091E42"/>
                </a:solidFill>
              </a:defRPr>
            </a:pPr>
            <a:r>
              <a:t>Blaise Pascal’s quote above points to the issue we all face when writing.</a:t>
            </a:r>
          </a:p>
        </p:txBody>
      </p:sp>
      <p:sp>
        <p:nvSpPr>
          <p:cNvPr id="1206" name="Bob Ross ipsum. The shadows are just like the highlights, but we're going in the opposite direction. Put your feelings into it, your heart, it's your world. Paint anything you want on the canvas. Create your own world. Happy painting, God bless.…"/>
          <p:cNvSpPr>
            <a:spLocks noGrp="1"/>
          </p:cNvSpPr>
          <p:nvPr>
            <p:ph type="body" sz="half" idx="15"/>
          </p:nvPr>
        </p:nvSpPr>
        <p:spPr>
          <a:xfrm>
            <a:off x="9266892" y="3810000"/>
            <a:ext cx="12878063" cy="7493000"/>
          </a:xfrm>
          <a:prstGeom prst="rect">
            <a:avLst/>
          </a:prstGeom>
        </p:spPr>
        <p:txBody>
          <a:bodyPr anchor="t">
            <a:spAutoFit/>
          </a:bodyPr>
          <a:lstStyle/>
          <a:p>
            <a:pPr marL="0" indent="0" algn="l" defTabSz="825500">
              <a:spcBef>
                <a:spcPts val="0"/>
              </a:spcBef>
              <a:buSzTx/>
              <a:buNone/>
              <a:defRPr sz="3600" b="0" spc="-36">
                <a:solidFill>
                  <a:srgbClr val="091E42"/>
                </a:solidFill>
              </a:defRPr>
            </a:pPr>
            <a:r>
              <a:t>Bob Ross ipsum. The shadows are just like the highlights, but we're going in the opposite direction. Put your feelings into it, your heart, it's your world. Paint anything you want on the canvas. Create your own world. Happy painting, God bless. </a:t>
            </a:r>
          </a:p>
          <a:p>
            <a:pPr marL="0" indent="0" algn="l" defTabSz="825500">
              <a:spcBef>
                <a:spcPts val="0"/>
              </a:spcBef>
              <a:buSzTx/>
              <a:buNone/>
              <a:defRPr sz="3600" b="0" spc="-36">
                <a:solidFill>
                  <a:srgbClr val="091E42"/>
                </a:solidFill>
              </a:defRPr>
            </a:pPr>
            <a:endParaRPr/>
          </a:p>
          <a:p>
            <a:pPr marL="0" indent="0" algn="l" defTabSz="825500">
              <a:spcBef>
                <a:spcPts val="0"/>
              </a:spcBef>
              <a:buSzTx/>
              <a:buNone/>
              <a:defRPr sz="4800" spc="-48">
                <a:solidFill>
                  <a:srgbClr val="091E42"/>
                </a:solidFill>
              </a:defRPr>
            </a:pPr>
            <a:r>
              <a:t>We don’t make mistakes we just have happy little accidents. Let’s do that again.</a:t>
            </a:r>
          </a:p>
          <a:p>
            <a:pPr marL="0" indent="0" algn="l" defTabSz="825500">
              <a:spcBef>
                <a:spcPts val="0"/>
              </a:spcBef>
              <a:buSzTx/>
              <a:buNone/>
              <a:defRPr sz="3600" b="0" spc="-36">
                <a:solidFill>
                  <a:srgbClr val="091E42"/>
                </a:solidFill>
              </a:defRPr>
            </a:pPr>
            <a:endParaRPr/>
          </a:p>
          <a:p>
            <a:pPr marL="0" indent="0" algn="l" defTabSz="825500">
              <a:spcBef>
                <a:spcPts val="0"/>
              </a:spcBef>
              <a:buSzTx/>
              <a:buNone/>
              <a:defRPr sz="3600" b="0" spc="-36">
                <a:solidFill>
                  <a:srgbClr val="091E42"/>
                </a:solidFill>
              </a:defRPr>
            </a:pPr>
            <a:r>
              <a:t>Have fun with it. Maybe there's a happy little Evergreen that lives here. I'm gonna start with a little Alizarin crimson and a touch of Prussian blue Get away from those little Christmas tree things we used to make in school.</a:t>
            </a:r>
          </a:p>
        </p:txBody>
      </p:sp>
      <p:sp>
        <p:nvSpPr>
          <p:cNvPr id="120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LeaveBehind_Text Call-Out with Supporting Text">
    <p:bg>
      <p:bgPr>
        <a:solidFill>
          <a:srgbClr val="FFFFFF"/>
        </a:solidFill>
        <a:effectLst/>
      </p:bgPr>
    </p:bg>
    <p:spTree>
      <p:nvGrpSpPr>
        <p:cNvPr id="1" name=""/>
        <p:cNvGrpSpPr/>
        <p:nvPr/>
      </p:nvGrpSpPr>
      <p:grpSpPr>
        <a:xfrm>
          <a:off x="0" y="0"/>
          <a:ext cx="0" cy="0"/>
          <a:chOff x="0" y="0"/>
          <a:chExt cx="0" cy="0"/>
        </a:xfrm>
      </p:grpSpPr>
      <p:sp>
        <p:nvSpPr>
          <p:cNvPr id="1214" name="Statement that is meant to receive the bulk of the attention and hopefully excite the reader.…"/>
          <p:cNvSpPr>
            <a:spLocks noGrp="1"/>
          </p:cNvSpPr>
          <p:nvPr>
            <p:ph type="body" sz="quarter" idx="13"/>
          </p:nvPr>
        </p:nvSpPr>
        <p:spPr>
          <a:xfrm>
            <a:off x="1711021" y="3810000"/>
            <a:ext cx="7419176" cy="6553200"/>
          </a:xfrm>
          <a:prstGeom prst="rect">
            <a:avLst/>
          </a:prstGeom>
        </p:spPr>
        <p:txBody>
          <a:bodyPr anchor="t">
            <a:spAutoFit/>
          </a:bodyPr>
          <a:lstStyle/>
          <a:p>
            <a:pPr marL="0" indent="0" algn="l" defTabSz="825500">
              <a:spcBef>
                <a:spcPts val="2000"/>
              </a:spcBef>
              <a:buSzTx/>
              <a:buNone/>
              <a:defRPr sz="4800" spc="-48">
                <a:solidFill>
                  <a:srgbClr val="253858"/>
                </a:solidFill>
              </a:defRPr>
            </a:pPr>
            <a:r>
              <a:t>Statement that is meant to receive the bulk of the attention and hopefully excite the reader.</a:t>
            </a:r>
          </a:p>
          <a:p>
            <a:pPr marL="0" indent="0" algn="l" defTabSz="825500">
              <a:spcBef>
                <a:spcPts val="2000"/>
              </a:spcBef>
              <a:buSzTx/>
              <a:buNone/>
              <a:defRPr sz="4800" spc="-48">
                <a:solidFill>
                  <a:srgbClr val="253858"/>
                </a:solidFill>
              </a:defRPr>
            </a:pPr>
            <a:r>
              <a:t>What you place in this text box is the ‘buy-in’ to get the reader to read the longer-form text beside it.</a:t>
            </a:r>
          </a:p>
        </p:txBody>
      </p:sp>
      <p:sp>
        <p:nvSpPr>
          <p:cNvPr id="1215" name="Bob Ross ipsum. The shadows are just like the highlights, but we're going in the opposite direction. Put your feelings into it, your heart, it's your world. Paint anything you want on the canvas. Create your own world. Happy painting, God bless. We don't make mistakes we just have happy little accidents. Let's do that again.…"/>
          <p:cNvSpPr>
            <a:spLocks noGrp="1"/>
          </p:cNvSpPr>
          <p:nvPr>
            <p:ph type="body" sz="half" idx="14"/>
          </p:nvPr>
        </p:nvSpPr>
        <p:spPr>
          <a:xfrm>
            <a:off x="10163107" y="3810000"/>
            <a:ext cx="11983801" cy="6261100"/>
          </a:xfrm>
          <a:prstGeom prst="rect">
            <a:avLst/>
          </a:prstGeom>
        </p:spPr>
        <p:txBody>
          <a:bodyPr anchor="t">
            <a:spAutoFit/>
          </a:bodyPr>
          <a:lstStyle/>
          <a:p>
            <a:pPr marL="0" indent="0" algn="l" defTabSz="825500">
              <a:spcBef>
                <a:spcPts val="2500"/>
              </a:spcBef>
              <a:buSzTx/>
              <a:buNone/>
              <a:defRPr sz="3600" b="0" spc="-36">
                <a:solidFill>
                  <a:srgbClr val="091E42"/>
                </a:solidFill>
              </a:defRPr>
            </a:pPr>
            <a:r>
              <a:t>Bob Ross ipsum. The shadows are just like the highlights, but we're going in the opposite direction. Put your feelings into it, your heart, it's your world. Paint anything you want on the canvas. Create your own world. Happy painting, God bless. We don't make mistakes we just have happy little accidents. Let's do that again.</a:t>
            </a:r>
          </a:p>
          <a:p>
            <a:pPr marL="0" indent="0" algn="l" defTabSz="825500">
              <a:spcBef>
                <a:spcPts val="2500"/>
              </a:spcBef>
              <a:buSzTx/>
              <a:buNone/>
              <a:defRPr sz="3600" b="0" spc="-36">
                <a:solidFill>
                  <a:srgbClr val="091E42"/>
                </a:solidFill>
              </a:defRPr>
            </a:pPr>
            <a:r>
              <a:t>Have fun with it. Maybe there's a happy little Evergreen that lives here. I'm gonna start with a little Alizarin crimson and a touch of Prussian blue Get away from those little Christmas tree things we used to make in school.</a:t>
            </a:r>
          </a:p>
        </p:txBody>
      </p:sp>
      <p:sp>
        <p:nvSpPr>
          <p:cNvPr id="1216" name="Line"/>
          <p:cNvSpPr/>
          <p:nvPr/>
        </p:nvSpPr>
        <p:spPr>
          <a:xfrm>
            <a:off x="1775024" y="2544916"/>
            <a:ext cx="2541599" cy="1"/>
          </a:xfrm>
          <a:prstGeom prst="line">
            <a:avLst/>
          </a:prstGeom>
          <a:ln w="101600">
            <a:solidFill>
              <a:srgbClr val="FFA927"/>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1217" name="Section Title / Page title"/>
          <p:cNvSpPr>
            <a:spLocks noGrp="1"/>
          </p:cNvSpPr>
          <p:nvPr>
            <p:ph type="body" sz="quarter" idx="15"/>
          </p:nvPr>
        </p:nvSpPr>
        <p:spPr>
          <a:xfrm>
            <a:off x="1774411" y="1010437"/>
            <a:ext cx="6985001" cy="876301"/>
          </a:xfrm>
          <a:prstGeom prst="rect">
            <a:avLst/>
          </a:prstGeom>
        </p:spPr>
        <p:txBody>
          <a:bodyPr anchor="t">
            <a:spAutoFit/>
          </a:bodyPr>
          <a:lstStyle/>
          <a:p>
            <a:pPr marL="0" indent="0" algn="l" defTabSz="825500">
              <a:spcBef>
                <a:spcPts val="0"/>
              </a:spcBef>
              <a:buSzTx/>
              <a:buNone/>
              <a:defRPr sz="4800" b="0" spc="-48">
                <a:solidFill>
                  <a:srgbClr val="0747A6"/>
                </a:solidFill>
              </a:defRPr>
            </a:pPr>
            <a:r>
              <a:t>Section Title / </a:t>
            </a:r>
            <a:r>
              <a:rPr b="1"/>
              <a:t>Page title</a:t>
            </a:r>
          </a:p>
        </p:txBody>
      </p:sp>
      <p:sp>
        <p:nvSpPr>
          <p:cNvPr id="121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LeaveBehind_3 Grey Box Areas">
    <p:bg>
      <p:bgPr>
        <a:solidFill>
          <a:srgbClr val="FFFFFF"/>
        </a:solidFill>
        <a:effectLst/>
      </p:bgPr>
    </p:bg>
    <p:spTree>
      <p:nvGrpSpPr>
        <p:cNvPr id="1" name=""/>
        <p:cNvGrpSpPr/>
        <p:nvPr/>
      </p:nvGrpSpPr>
      <p:grpSpPr>
        <a:xfrm>
          <a:off x="0" y="0"/>
          <a:ext cx="0" cy="0"/>
          <a:chOff x="0" y="0"/>
          <a:chExt cx="0" cy="0"/>
        </a:xfrm>
      </p:grpSpPr>
      <p:sp>
        <p:nvSpPr>
          <p:cNvPr id="1225" name="Line"/>
          <p:cNvSpPr/>
          <p:nvPr/>
        </p:nvSpPr>
        <p:spPr>
          <a:xfrm>
            <a:off x="1775024" y="2544916"/>
            <a:ext cx="2541599" cy="1"/>
          </a:xfrm>
          <a:prstGeom prst="line">
            <a:avLst/>
          </a:prstGeom>
          <a:ln w="101600">
            <a:solidFill>
              <a:srgbClr val="FFA927"/>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1226" name="Section Title / Page title"/>
          <p:cNvSpPr>
            <a:spLocks noGrp="1"/>
          </p:cNvSpPr>
          <p:nvPr>
            <p:ph type="body" sz="quarter" idx="13"/>
          </p:nvPr>
        </p:nvSpPr>
        <p:spPr>
          <a:xfrm>
            <a:off x="1774411" y="1010437"/>
            <a:ext cx="6985001" cy="876301"/>
          </a:xfrm>
          <a:prstGeom prst="rect">
            <a:avLst/>
          </a:prstGeom>
        </p:spPr>
        <p:txBody>
          <a:bodyPr anchor="t">
            <a:spAutoFit/>
          </a:bodyPr>
          <a:lstStyle/>
          <a:p>
            <a:pPr marL="0" indent="0" algn="l" defTabSz="825500">
              <a:spcBef>
                <a:spcPts val="0"/>
              </a:spcBef>
              <a:buSzTx/>
              <a:buNone/>
              <a:defRPr sz="4800" b="0" spc="-48">
                <a:solidFill>
                  <a:srgbClr val="0747A6"/>
                </a:solidFill>
              </a:defRPr>
            </a:pPr>
            <a:r>
              <a:t>Section Title / </a:t>
            </a:r>
            <a:r>
              <a:rPr b="1"/>
              <a:t>Page title</a:t>
            </a:r>
          </a:p>
        </p:txBody>
      </p:sp>
      <p:sp>
        <p:nvSpPr>
          <p:cNvPr id="1227" name="Talking Point…"/>
          <p:cNvSpPr>
            <a:spLocks noGrp="1"/>
          </p:cNvSpPr>
          <p:nvPr>
            <p:ph type="body" sz="quarter" idx="14"/>
          </p:nvPr>
        </p:nvSpPr>
        <p:spPr>
          <a:xfrm>
            <a:off x="15973121" y="3810000"/>
            <a:ext cx="6604001" cy="8637433"/>
          </a:xfrm>
          <a:prstGeom prst="roundRect">
            <a:avLst>
              <a:gd name="adj" fmla="val 783"/>
            </a:avLst>
          </a:prstGeom>
          <a:solidFill>
            <a:srgbClr val="ECEEF1"/>
          </a:solidFill>
        </p:spPr>
        <p:txBody>
          <a:bodyPr lIns="635000" tIns="635000" rIns="635000" bIns="635000" anchor="t">
            <a:noAutofit/>
          </a:bodyPr>
          <a:lstStyle/>
          <a:p>
            <a:pPr marL="0" indent="0" algn="l" defTabSz="825500">
              <a:spcBef>
                <a:spcPts val="0"/>
              </a:spcBef>
              <a:buSzTx/>
              <a:buNone/>
              <a:defRPr sz="6000" spc="-59">
                <a:solidFill>
                  <a:srgbClr val="253858"/>
                </a:solidFill>
              </a:defRPr>
            </a:pPr>
            <a:r>
              <a:t>Talking Point</a:t>
            </a:r>
          </a:p>
          <a:p>
            <a:pPr marL="0" indent="0" algn="l" defTabSz="825500">
              <a:spcBef>
                <a:spcPts val="0"/>
              </a:spcBef>
              <a:buSzTx/>
              <a:buNone/>
              <a:defRPr sz="3600" b="0" spc="-36">
                <a:solidFill>
                  <a:srgbClr val="091E42"/>
                </a:solidFill>
              </a:defRPr>
            </a:pPr>
            <a:r>
              <a:t>Have fun with it. Maybe there's a happy little Evergreen that lives here. I'm gonna start with a little Alizarin crimson and a touch of Prussian blue Get away from those little Christmas tree things we used to make in school.</a:t>
            </a:r>
          </a:p>
        </p:txBody>
      </p:sp>
      <p:sp>
        <p:nvSpPr>
          <p:cNvPr id="1228" name="Talking Point…"/>
          <p:cNvSpPr>
            <a:spLocks noGrp="1"/>
          </p:cNvSpPr>
          <p:nvPr>
            <p:ph type="body" sz="quarter" idx="15"/>
          </p:nvPr>
        </p:nvSpPr>
        <p:spPr>
          <a:xfrm>
            <a:off x="8823021" y="3810000"/>
            <a:ext cx="6604001" cy="8637433"/>
          </a:xfrm>
          <a:prstGeom prst="roundRect">
            <a:avLst>
              <a:gd name="adj" fmla="val 783"/>
            </a:avLst>
          </a:prstGeom>
          <a:solidFill>
            <a:srgbClr val="ECEEF1"/>
          </a:solidFill>
        </p:spPr>
        <p:txBody>
          <a:bodyPr lIns="635000" tIns="635000" rIns="635000" bIns="635000" anchor="t">
            <a:noAutofit/>
          </a:bodyPr>
          <a:lstStyle/>
          <a:p>
            <a:pPr marL="0" indent="0" algn="l" defTabSz="825500">
              <a:spcBef>
                <a:spcPts val="0"/>
              </a:spcBef>
              <a:buSzTx/>
              <a:buNone/>
              <a:defRPr sz="6000" spc="-59">
                <a:solidFill>
                  <a:srgbClr val="253858"/>
                </a:solidFill>
              </a:defRPr>
            </a:pPr>
            <a:r>
              <a:t>Talking Point</a:t>
            </a:r>
          </a:p>
          <a:p>
            <a:pPr marL="0" indent="0" algn="l" defTabSz="825500">
              <a:spcBef>
                <a:spcPts val="0"/>
              </a:spcBef>
              <a:buSzTx/>
              <a:buNone/>
              <a:defRPr sz="3600" b="0" spc="-36">
                <a:solidFill>
                  <a:srgbClr val="091E42"/>
                </a:solidFill>
              </a:defRPr>
            </a:pPr>
            <a:r>
              <a:t>Happy painting, God bless. We don't make mistakes we just have happy little accidents. Let's do that again.</a:t>
            </a:r>
          </a:p>
        </p:txBody>
      </p:sp>
      <p:sp>
        <p:nvSpPr>
          <p:cNvPr id="1229" name="Talking Point…"/>
          <p:cNvSpPr>
            <a:spLocks noGrp="1"/>
          </p:cNvSpPr>
          <p:nvPr>
            <p:ph type="body" sz="quarter" idx="16"/>
          </p:nvPr>
        </p:nvSpPr>
        <p:spPr>
          <a:xfrm>
            <a:off x="1711021" y="3810000"/>
            <a:ext cx="6604001" cy="8637433"/>
          </a:xfrm>
          <a:prstGeom prst="roundRect">
            <a:avLst>
              <a:gd name="adj" fmla="val 783"/>
            </a:avLst>
          </a:prstGeom>
          <a:solidFill>
            <a:srgbClr val="ECEEF1"/>
          </a:solidFill>
        </p:spPr>
        <p:txBody>
          <a:bodyPr lIns="635000" tIns="635000" rIns="635000" bIns="635000" anchor="t">
            <a:noAutofit/>
          </a:bodyPr>
          <a:lstStyle/>
          <a:p>
            <a:pPr marL="0" indent="0" algn="l" defTabSz="825500">
              <a:spcBef>
                <a:spcPts val="0"/>
              </a:spcBef>
              <a:buSzTx/>
              <a:buNone/>
              <a:defRPr sz="6000" spc="-59">
                <a:solidFill>
                  <a:srgbClr val="253858"/>
                </a:solidFill>
              </a:defRPr>
            </a:pPr>
            <a:r>
              <a:t>Talking Point</a:t>
            </a:r>
          </a:p>
          <a:p>
            <a:pPr marL="0" indent="0" algn="l" defTabSz="825500">
              <a:spcBef>
                <a:spcPts val="0"/>
              </a:spcBef>
              <a:buSzTx/>
              <a:buNone/>
              <a:defRPr sz="3600" b="0" spc="-36">
                <a:solidFill>
                  <a:srgbClr val="091E42"/>
                </a:solidFill>
              </a:defRPr>
            </a:pPr>
            <a:r>
              <a:t>Bob Ross ipsum. </a:t>
            </a:r>
            <a:br/>
            <a:r>
              <a:t>The shadows are just like the highlights, but we're going in the opposite direction. Put your feelings into it, your </a:t>
            </a:r>
            <a:br/>
            <a:r>
              <a:t>heart, it's your world. Paint anything you want on the canvas. </a:t>
            </a:r>
          </a:p>
        </p:txBody>
      </p:sp>
      <p:sp>
        <p:nvSpPr>
          <p:cNvPr id="123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LeaveBehind_Talking Points with Numbers">
    <p:bg>
      <p:bgPr>
        <a:solidFill>
          <a:srgbClr val="FFFFFF"/>
        </a:solidFill>
        <a:effectLst/>
      </p:bgPr>
    </p:bg>
    <p:spTree>
      <p:nvGrpSpPr>
        <p:cNvPr id="1" name=""/>
        <p:cNvGrpSpPr/>
        <p:nvPr/>
      </p:nvGrpSpPr>
      <p:grpSpPr>
        <a:xfrm>
          <a:off x="0" y="0"/>
          <a:ext cx="0" cy="0"/>
          <a:chOff x="0" y="0"/>
          <a:chExt cx="0" cy="0"/>
        </a:xfrm>
      </p:grpSpPr>
      <p:sp>
        <p:nvSpPr>
          <p:cNvPr id="1237" name="1"/>
          <p:cNvSpPr>
            <a:spLocks noGrp="1"/>
          </p:cNvSpPr>
          <p:nvPr>
            <p:ph type="body" sz="quarter" idx="13"/>
          </p:nvPr>
        </p:nvSpPr>
        <p:spPr>
          <a:xfrm>
            <a:off x="1780871" y="3686086"/>
            <a:ext cx="609601" cy="609601"/>
          </a:xfrm>
          <a:prstGeom prst="ellipse">
            <a:avLst/>
          </a:prstGeom>
          <a:solidFill>
            <a:schemeClr val="accent1">
              <a:lumOff val="-9925"/>
            </a:schemeClr>
          </a:solidFill>
          <a:ln w="63500">
            <a:solidFill>
              <a:srgbClr val="FFFFFF"/>
            </a:solidFill>
          </a:ln>
        </p:spPr>
        <p:txBody>
          <a:bodyPr lIns="0" tIns="0" rIns="0" bIns="0">
            <a:noAutofit/>
          </a:bodyPr>
          <a:lstStyle>
            <a:lvl1pPr marL="0" indent="0" defTabSz="825500">
              <a:spcBef>
                <a:spcPts val="0"/>
              </a:spcBef>
              <a:buSzTx/>
              <a:buNone/>
              <a:defRPr sz="2400" b="0" spc="-24">
                <a:latin typeface="Circular Pro Black"/>
                <a:ea typeface="Circular Pro Black"/>
                <a:cs typeface="Circular Pro Black"/>
                <a:sym typeface="Circular Pro Black"/>
              </a:defRPr>
            </a:lvl1pPr>
          </a:lstStyle>
          <a:p>
            <a:r>
              <a:t>1</a:t>
            </a:r>
          </a:p>
        </p:txBody>
      </p:sp>
      <p:sp>
        <p:nvSpPr>
          <p:cNvPr id="1238" name="2"/>
          <p:cNvSpPr>
            <a:spLocks noGrp="1"/>
          </p:cNvSpPr>
          <p:nvPr>
            <p:ph type="body" sz="quarter" idx="14"/>
          </p:nvPr>
        </p:nvSpPr>
        <p:spPr>
          <a:xfrm>
            <a:off x="1780871" y="6837530"/>
            <a:ext cx="609601" cy="609601"/>
          </a:xfrm>
          <a:prstGeom prst="ellipse">
            <a:avLst/>
          </a:prstGeom>
          <a:solidFill>
            <a:schemeClr val="accent1">
              <a:lumOff val="-9925"/>
            </a:schemeClr>
          </a:solidFill>
          <a:ln w="63500">
            <a:solidFill>
              <a:srgbClr val="FFFFFF"/>
            </a:solidFill>
          </a:ln>
        </p:spPr>
        <p:txBody>
          <a:bodyPr lIns="0" tIns="0" rIns="0" bIns="0">
            <a:noAutofit/>
          </a:bodyPr>
          <a:lstStyle>
            <a:lvl1pPr marL="0" indent="0" defTabSz="825500">
              <a:spcBef>
                <a:spcPts val="0"/>
              </a:spcBef>
              <a:buSzTx/>
              <a:buNone/>
              <a:defRPr sz="2400" b="0" spc="-24">
                <a:latin typeface="Circular Pro Black"/>
                <a:ea typeface="Circular Pro Black"/>
                <a:cs typeface="Circular Pro Black"/>
                <a:sym typeface="Circular Pro Black"/>
              </a:defRPr>
            </a:lvl1pPr>
          </a:lstStyle>
          <a:p>
            <a:r>
              <a:t>2</a:t>
            </a:r>
          </a:p>
        </p:txBody>
      </p:sp>
      <p:sp>
        <p:nvSpPr>
          <p:cNvPr id="1239" name="3"/>
          <p:cNvSpPr>
            <a:spLocks noGrp="1"/>
          </p:cNvSpPr>
          <p:nvPr>
            <p:ph type="body" sz="quarter" idx="15"/>
          </p:nvPr>
        </p:nvSpPr>
        <p:spPr>
          <a:xfrm>
            <a:off x="1780871" y="9970086"/>
            <a:ext cx="609601" cy="609601"/>
          </a:xfrm>
          <a:prstGeom prst="ellipse">
            <a:avLst/>
          </a:prstGeom>
          <a:solidFill>
            <a:schemeClr val="accent1">
              <a:lumOff val="-9925"/>
            </a:schemeClr>
          </a:solidFill>
          <a:ln w="63500">
            <a:solidFill>
              <a:srgbClr val="FFFFFF"/>
            </a:solidFill>
          </a:ln>
        </p:spPr>
        <p:txBody>
          <a:bodyPr lIns="0" tIns="0" rIns="0" bIns="0">
            <a:noAutofit/>
          </a:bodyPr>
          <a:lstStyle>
            <a:lvl1pPr marL="0" indent="0" defTabSz="825500">
              <a:spcBef>
                <a:spcPts val="0"/>
              </a:spcBef>
              <a:buSzTx/>
              <a:buNone/>
              <a:defRPr sz="2400" b="0" spc="-24">
                <a:latin typeface="Circular Pro Black"/>
                <a:ea typeface="Circular Pro Black"/>
                <a:cs typeface="Circular Pro Black"/>
                <a:sym typeface="Circular Pro Black"/>
              </a:defRPr>
            </a:lvl1pPr>
          </a:lstStyle>
          <a:p>
            <a:r>
              <a:t>3</a:t>
            </a:r>
          </a:p>
        </p:txBody>
      </p:sp>
      <p:sp>
        <p:nvSpPr>
          <p:cNvPr id="1240" name="Point 1…"/>
          <p:cNvSpPr>
            <a:spLocks noGrp="1"/>
          </p:cNvSpPr>
          <p:nvPr>
            <p:ph type="body" sz="quarter" idx="16"/>
          </p:nvPr>
        </p:nvSpPr>
        <p:spPr>
          <a:xfrm>
            <a:off x="2612192" y="3556000"/>
            <a:ext cx="17011909" cy="2628900"/>
          </a:xfrm>
          <a:prstGeom prst="rect">
            <a:avLst/>
          </a:prstGeom>
        </p:spPr>
        <p:txBody>
          <a:bodyPr anchor="t">
            <a:spAutoFit/>
          </a:bodyPr>
          <a:lstStyle/>
          <a:p>
            <a:pPr marL="0" indent="0" algn="l" defTabSz="825500">
              <a:spcBef>
                <a:spcPts val="0"/>
              </a:spcBef>
              <a:buSzTx/>
              <a:buNone/>
              <a:defRPr sz="4800" spc="-48">
                <a:solidFill>
                  <a:srgbClr val="253858"/>
                </a:solidFill>
              </a:defRPr>
            </a:pPr>
            <a:r>
              <a:t>Point 1</a:t>
            </a:r>
          </a:p>
          <a:p>
            <a:pPr marL="0" indent="0" algn="l" defTabSz="825500">
              <a:spcBef>
                <a:spcPts val="0"/>
              </a:spcBef>
              <a:buSzTx/>
              <a:buNone/>
              <a:defRPr sz="3600" b="0" spc="-36">
                <a:solidFill>
                  <a:srgbClr val="091E42"/>
                </a:solidFill>
              </a:defRPr>
            </a:pPr>
            <a:r>
              <a:t>Bob Ross ipsum. The shadows are just like the highlights, but we're going in the opposite direction. Put your feelings into it, your heart, it's your world. Paint anything you want on the canvas. Create your own world.</a:t>
            </a:r>
          </a:p>
        </p:txBody>
      </p:sp>
      <p:sp>
        <p:nvSpPr>
          <p:cNvPr id="1241" name="Point 2…"/>
          <p:cNvSpPr>
            <a:spLocks noGrp="1"/>
          </p:cNvSpPr>
          <p:nvPr>
            <p:ph type="body" sz="quarter" idx="17"/>
          </p:nvPr>
        </p:nvSpPr>
        <p:spPr>
          <a:xfrm>
            <a:off x="2612192" y="6696368"/>
            <a:ext cx="17018001" cy="2628901"/>
          </a:xfrm>
          <a:prstGeom prst="rect">
            <a:avLst/>
          </a:prstGeom>
        </p:spPr>
        <p:txBody>
          <a:bodyPr anchor="t">
            <a:spAutoFit/>
          </a:bodyPr>
          <a:lstStyle/>
          <a:p>
            <a:pPr marL="0" indent="0" algn="l" defTabSz="825500">
              <a:spcBef>
                <a:spcPts val="0"/>
              </a:spcBef>
              <a:buSzTx/>
              <a:buNone/>
              <a:defRPr sz="4800" spc="-48">
                <a:solidFill>
                  <a:srgbClr val="253858"/>
                </a:solidFill>
              </a:defRPr>
            </a:pPr>
            <a:r>
              <a:t>Point 2</a:t>
            </a:r>
          </a:p>
          <a:p>
            <a:pPr marL="0" indent="0" algn="l" defTabSz="825500">
              <a:spcBef>
                <a:spcPts val="0"/>
              </a:spcBef>
              <a:buSzTx/>
              <a:buNone/>
              <a:defRPr sz="3600" b="0" spc="-36">
                <a:solidFill>
                  <a:srgbClr val="091E42"/>
                </a:solidFill>
              </a:defRPr>
            </a:pPr>
            <a:r>
              <a:t>Bob Ross ipsum. The shadows are just like the highlights, but we're going in the opposite direction. Put your feelings into it, your heart, it's your world. Paint anything you want on the canvas. Create your own world.</a:t>
            </a:r>
          </a:p>
        </p:txBody>
      </p:sp>
      <p:sp>
        <p:nvSpPr>
          <p:cNvPr id="1242" name="Point 3…"/>
          <p:cNvSpPr>
            <a:spLocks noGrp="1"/>
          </p:cNvSpPr>
          <p:nvPr>
            <p:ph type="body" sz="quarter" idx="18"/>
          </p:nvPr>
        </p:nvSpPr>
        <p:spPr>
          <a:xfrm>
            <a:off x="2612192" y="9836736"/>
            <a:ext cx="17018001" cy="2628901"/>
          </a:xfrm>
          <a:prstGeom prst="rect">
            <a:avLst/>
          </a:prstGeom>
        </p:spPr>
        <p:txBody>
          <a:bodyPr anchor="t">
            <a:spAutoFit/>
          </a:bodyPr>
          <a:lstStyle/>
          <a:p>
            <a:pPr marL="0" indent="0" algn="l" defTabSz="825500">
              <a:spcBef>
                <a:spcPts val="0"/>
              </a:spcBef>
              <a:buSzTx/>
              <a:buNone/>
              <a:defRPr sz="4800" spc="-48">
                <a:solidFill>
                  <a:srgbClr val="253858"/>
                </a:solidFill>
              </a:defRPr>
            </a:pPr>
            <a:r>
              <a:t>Point 3</a:t>
            </a:r>
          </a:p>
          <a:p>
            <a:pPr marL="0" indent="0" algn="l" defTabSz="825500">
              <a:spcBef>
                <a:spcPts val="0"/>
              </a:spcBef>
              <a:buSzTx/>
              <a:buNone/>
              <a:defRPr sz="3600" b="0" spc="-36">
                <a:solidFill>
                  <a:srgbClr val="091E42"/>
                </a:solidFill>
              </a:defRPr>
            </a:pPr>
            <a:r>
              <a:t>Bob Ross ipsum. The shadows are just like the highlights, but we're going in the opposite direction. Put your feelings into it, your heart, it's your world. Paint anything you want on the canvas. Create your own world.</a:t>
            </a:r>
          </a:p>
        </p:txBody>
      </p:sp>
      <p:sp>
        <p:nvSpPr>
          <p:cNvPr id="1243" name="Line"/>
          <p:cNvSpPr/>
          <p:nvPr/>
        </p:nvSpPr>
        <p:spPr>
          <a:xfrm>
            <a:off x="1775024" y="2544916"/>
            <a:ext cx="2541599" cy="1"/>
          </a:xfrm>
          <a:prstGeom prst="line">
            <a:avLst/>
          </a:prstGeom>
          <a:ln w="101600">
            <a:solidFill>
              <a:srgbClr val="FFA927"/>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1244" name="Section Title / Page title"/>
          <p:cNvSpPr>
            <a:spLocks noGrp="1"/>
          </p:cNvSpPr>
          <p:nvPr>
            <p:ph type="body" sz="quarter" idx="19"/>
          </p:nvPr>
        </p:nvSpPr>
        <p:spPr>
          <a:xfrm>
            <a:off x="1774411" y="1010437"/>
            <a:ext cx="6985001" cy="876301"/>
          </a:xfrm>
          <a:prstGeom prst="rect">
            <a:avLst/>
          </a:prstGeom>
        </p:spPr>
        <p:txBody>
          <a:bodyPr anchor="t">
            <a:spAutoFit/>
          </a:bodyPr>
          <a:lstStyle/>
          <a:p>
            <a:pPr marL="0" indent="0" algn="l" defTabSz="825500">
              <a:spcBef>
                <a:spcPts val="0"/>
              </a:spcBef>
              <a:buSzTx/>
              <a:buNone/>
              <a:defRPr sz="4800" b="0" spc="-48">
                <a:solidFill>
                  <a:srgbClr val="0747A6"/>
                </a:solidFill>
              </a:defRPr>
            </a:pPr>
            <a:r>
              <a:t>Section Title / </a:t>
            </a:r>
            <a:r>
              <a:rPr b="1"/>
              <a:t>Page title</a:t>
            </a:r>
          </a:p>
        </p:txBody>
      </p:sp>
      <p:sp>
        <p:nvSpPr>
          <p:cNvPr id="124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Blank_B400">
    <p:bg>
      <p:bgPr>
        <a:solidFill>
          <a:schemeClr val="accent1">
            <a:lumOff val="-9925"/>
          </a:schemeClr>
        </a:solidFill>
        <a:effectLst/>
      </p:bgPr>
    </p:bg>
    <p:spTree>
      <p:nvGrpSpPr>
        <p:cNvPr id="1" name=""/>
        <p:cNvGrpSpPr/>
        <p:nvPr/>
      </p:nvGrpSpPr>
      <p:grpSpPr>
        <a:xfrm>
          <a:off x="0" y="0"/>
          <a:ext cx="0" cy="0"/>
          <a:chOff x="0" y="0"/>
          <a:chExt cx="0" cy="0"/>
        </a:xfrm>
      </p:grpSpPr>
      <p:sp>
        <p:nvSpPr>
          <p:cNvPr id="125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Agenda">
    <p:bg>
      <p:bgPr>
        <a:solidFill>
          <a:schemeClr val="accent1">
            <a:lumOff val="-9925"/>
          </a:schemeClr>
        </a:solidFill>
        <a:effectLst/>
      </p:bgPr>
    </p:bg>
    <p:spTree>
      <p:nvGrpSpPr>
        <p:cNvPr id="1" name=""/>
        <p:cNvGrpSpPr/>
        <p:nvPr/>
      </p:nvGrpSpPr>
      <p:grpSpPr>
        <a:xfrm>
          <a:off x="0" y="0"/>
          <a:ext cx="0" cy="0"/>
          <a:chOff x="0" y="0"/>
          <a:chExt cx="0" cy="0"/>
        </a:xfrm>
      </p:grpSpPr>
      <p:sp>
        <p:nvSpPr>
          <p:cNvPr id="1259" name="Agenda"/>
          <p:cNvSpPr>
            <a:spLocks noGrp="1"/>
          </p:cNvSpPr>
          <p:nvPr>
            <p:ph type="body" sz="quarter" idx="13"/>
          </p:nvPr>
        </p:nvSpPr>
        <p:spPr>
          <a:xfrm>
            <a:off x="1774411" y="5610113"/>
            <a:ext cx="10414001" cy="1966120"/>
          </a:xfrm>
          <a:prstGeom prst="rect">
            <a:avLst/>
          </a:prstGeom>
        </p:spPr>
        <p:txBody>
          <a:bodyPr lIns="17859" tIns="17859" rIns="17859" bIns="17859">
            <a:spAutoFit/>
          </a:bodyPr>
          <a:lstStyle>
            <a:lvl1pPr marL="0" indent="0" defTabSz="825500">
              <a:spcBef>
                <a:spcPts val="0"/>
              </a:spcBef>
              <a:buSzTx/>
              <a:buNone/>
              <a:defRPr sz="12000" spc="-119"/>
            </a:lvl1pPr>
          </a:lstStyle>
          <a:p>
            <a:r>
              <a:t>Agenda</a:t>
            </a:r>
          </a:p>
        </p:txBody>
      </p:sp>
      <p:sp>
        <p:nvSpPr>
          <p:cNvPr id="1260" name="Agenda item 1"/>
          <p:cNvSpPr>
            <a:spLocks noGrp="1"/>
          </p:cNvSpPr>
          <p:nvPr>
            <p:ph type="body" sz="quarter" idx="14"/>
          </p:nvPr>
        </p:nvSpPr>
        <p:spPr>
          <a:xfrm>
            <a:off x="13459817" y="2306816"/>
            <a:ext cx="3896869" cy="876301"/>
          </a:xfrm>
          <a:prstGeom prst="rect">
            <a:avLst/>
          </a:prstGeom>
        </p:spPr>
        <p:txBody>
          <a:bodyPr wrap="none" anchor="t">
            <a:spAutoFit/>
          </a:bodyPr>
          <a:lstStyle>
            <a:lvl1pPr marL="0" indent="0" algn="l" defTabSz="825500">
              <a:spcBef>
                <a:spcPts val="0"/>
              </a:spcBef>
              <a:buSzTx/>
              <a:buNone/>
              <a:defRPr sz="4800" b="0" spc="-48"/>
            </a:lvl1pPr>
          </a:lstStyle>
          <a:p>
            <a:r>
              <a:t>Agenda item 1</a:t>
            </a:r>
          </a:p>
        </p:txBody>
      </p:sp>
      <p:sp>
        <p:nvSpPr>
          <p:cNvPr id="1261" name="Agenda item 2"/>
          <p:cNvSpPr>
            <a:spLocks noGrp="1"/>
          </p:cNvSpPr>
          <p:nvPr>
            <p:ph type="body" sz="quarter" idx="15"/>
          </p:nvPr>
        </p:nvSpPr>
        <p:spPr>
          <a:xfrm>
            <a:off x="13459817" y="3952030"/>
            <a:ext cx="4004158" cy="876301"/>
          </a:xfrm>
          <a:prstGeom prst="rect">
            <a:avLst/>
          </a:prstGeom>
        </p:spPr>
        <p:txBody>
          <a:bodyPr wrap="none" anchor="t">
            <a:spAutoFit/>
          </a:bodyPr>
          <a:lstStyle>
            <a:lvl1pPr marL="0" indent="0" algn="l" defTabSz="825500">
              <a:spcBef>
                <a:spcPts val="0"/>
              </a:spcBef>
              <a:buSzTx/>
              <a:buNone/>
              <a:defRPr sz="4800" b="0" spc="-48"/>
            </a:lvl1pPr>
          </a:lstStyle>
          <a:p>
            <a:r>
              <a:t>Agenda item 2</a:t>
            </a:r>
          </a:p>
        </p:txBody>
      </p:sp>
      <p:sp>
        <p:nvSpPr>
          <p:cNvPr id="1262" name="Agenda item 3"/>
          <p:cNvSpPr>
            <a:spLocks noGrp="1"/>
          </p:cNvSpPr>
          <p:nvPr>
            <p:ph type="body" sz="quarter" idx="16"/>
          </p:nvPr>
        </p:nvSpPr>
        <p:spPr>
          <a:xfrm>
            <a:off x="13459817" y="5597243"/>
            <a:ext cx="4018789" cy="876301"/>
          </a:xfrm>
          <a:prstGeom prst="rect">
            <a:avLst/>
          </a:prstGeom>
        </p:spPr>
        <p:txBody>
          <a:bodyPr wrap="none" anchor="t">
            <a:spAutoFit/>
          </a:bodyPr>
          <a:lstStyle>
            <a:lvl1pPr marL="0" indent="0" algn="l" defTabSz="825500">
              <a:spcBef>
                <a:spcPts val="0"/>
              </a:spcBef>
              <a:buSzTx/>
              <a:buNone/>
              <a:defRPr sz="4800" b="0" spc="-48"/>
            </a:lvl1pPr>
          </a:lstStyle>
          <a:p>
            <a:r>
              <a:t>Agenda item 3</a:t>
            </a:r>
          </a:p>
        </p:txBody>
      </p:sp>
      <p:sp>
        <p:nvSpPr>
          <p:cNvPr id="1263" name="Agenda item 4"/>
          <p:cNvSpPr>
            <a:spLocks noGrp="1"/>
          </p:cNvSpPr>
          <p:nvPr>
            <p:ph type="body" sz="quarter" idx="17"/>
          </p:nvPr>
        </p:nvSpPr>
        <p:spPr>
          <a:xfrm>
            <a:off x="13459817" y="7242456"/>
            <a:ext cx="4031590" cy="876301"/>
          </a:xfrm>
          <a:prstGeom prst="rect">
            <a:avLst/>
          </a:prstGeom>
        </p:spPr>
        <p:txBody>
          <a:bodyPr wrap="none" anchor="t">
            <a:spAutoFit/>
          </a:bodyPr>
          <a:lstStyle>
            <a:lvl1pPr marL="0" indent="0" algn="l" defTabSz="825500">
              <a:spcBef>
                <a:spcPts val="0"/>
              </a:spcBef>
              <a:buSzTx/>
              <a:buNone/>
              <a:defRPr sz="4800" b="0" spc="-48"/>
            </a:lvl1pPr>
          </a:lstStyle>
          <a:p>
            <a:r>
              <a:t>Agenda item 4</a:t>
            </a:r>
          </a:p>
        </p:txBody>
      </p:sp>
      <p:sp>
        <p:nvSpPr>
          <p:cNvPr id="1264" name="Line"/>
          <p:cNvSpPr>
            <a:spLocks noGrp="1"/>
          </p:cNvSpPr>
          <p:nvPr>
            <p:ph type="body" sz="quarter" idx="18"/>
          </p:nvPr>
        </p:nvSpPr>
        <p:spPr>
          <a:xfrm>
            <a:off x="13484939" y="3576336"/>
            <a:ext cx="2541600" cy="1"/>
          </a:xfrm>
          <a:prstGeom prst="line">
            <a:avLst/>
          </a:prstGeom>
          <a:ln w="101600">
            <a:solidFill>
              <a:srgbClr val="FFB800"/>
            </a:solidFill>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1265" name="Agenda item 5"/>
          <p:cNvSpPr>
            <a:spLocks noGrp="1"/>
          </p:cNvSpPr>
          <p:nvPr>
            <p:ph type="body" sz="quarter" idx="19"/>
          </p:nvPr>
        </p:nvSpPr>
        <p:spPr>
          <a:xfrm>
            <a:off x="13459817" y="8887669"/>
            <a:ext cx="4015741" cy="876301"/>
          </a:xfrm>
          <a:prstGeom prst="rect">
            <a:avLst/>
          </a:prstGeom>
        </p:spPr>
        <p:txBody>
          <a:bodyPr wrap="none" anchor="t">
            <a:spAutoFit/>
          </a:bodyPr>
          <a:lstStyle>
            <a:lvl1pPr marL="0" indent="0" algn="l" defTabSz="825500">
              <a:spcBef>
                <a:spcPts val="0"/>
              </a:spcBef>
              <a:buSzTx/>
              <a:buNone/>
              <a:defRPr sz="4800" b="0" spc="-48"/>
            </a:lvl1pPr>
          </a:lstStyle>
          <a:p>
            <a:r>
              <a:t>Agenda item 5</a:t>
            </a:r>
          </a:p>
        </p:txBody>
      </p:sp>
      <p:sp>
        <p:nvSpPr>
          <p:cNvPr id="1266" name="Agenda item 6"/>
          <p:cNvSpPr>
            <a:spLocks noGrp="1"/>
          </p:cNvSpPr>
          <p:nvPr>
            <p:ph type="body" sz="quarter" idx="20"/>
          </p:nvPr>
        </p:nvSpPr>
        <p:spPr>
          <a:xfrm>
            <a:off x="13459817" y="10532883"/>
            <a:ext cx="4035248" cy="876301"/>
          </a:xfrm>
          <a:prstGeom prst="rect">
            <a:avLst/>
          </a:prstGeom>
        </p:spPr>
        <p:txBody>
          <a:bodyPr wrap="none" anchor="t">
            <a:spAutoFit/>
          </a:bodyPr>
          <a:lstStyle>
            <a:lvl1pPr marL="0" indent="0" algn="l" defTabSz="825500">
              <a:spcBef>
                <a:spcPts val="0"/>
              </a:spcBef>
              <a:buSzTx/>
              <a:buNone/>
              <a:defRPr sz="4800" b="0" spc="-48"/>
            </a:lvl1pPr>
          </a:lstStyle>
          <a:p>
            <a:r>
              <a:t>Agenda item 6</a:t>
            </a:r>
          </a:p>
        </p:txBody>
      </p:sp>
      <p:sp>
        <p:nvSpPr>
          <p:cNvPr id="126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Statement with Supporting Text_White">
    <p:bg>
      <p:bgPr>
        <a:solidFill>
          <a:srgbClr val="FFFFFF"/>
        </a:solidFill>
        <a:effectLst/>
      </p:bgPr>
    </p:bg>
    <p:spTree>
      <p:nvGrpSpPr>
        <p:cNvPr id="1" name=""/>
        <p:cNvGrpSpPr/>
        <p:nvPr/>
      </p:nvGrpSpPr>
      <p:grpSpPr>
        <a:xfrm>
          <a:off x="0" y="0"/>
          <a:ext cx="0" cy="0"/>
          <a:chOff x="0" y="0"/>
          <a:chExt cx="0" cy="0"/>
        </a:xfrm>
      </p:grpSpPr>
      <p:sp>
        <p:nvSpPr>
          <p:cNvPr id="1274" name="Line"/>
          <p:cNvSpPr>
            <a:spLocks noGrp="1"/>
          </p:cNvSpPr>
          <p:nvPr>
            <p:ph type="body" sz="quarter" idx="13"/>
          </p:nvPr>
        </p:nvSpPr>
        <p:spPr>
          <a:xfrm>
            <a:off x="12763500" y="4649138"/>
            <a:ext cx="2540000" cy="1"/>
          </a:xfrm>
          <a:prstGeom prst="line">
            <a:avLst/>
          </a:prstGeom>
          <a:ln w="101600">
            <a:solidFill>
              <a:schemeClr val="accent3"/>
            </a:solidFill>
          </a:ln>
        </p:spPr>
        <p:txBody>
          <a:bodyPr>
            <a:noAutofit/>
          </a:bodyPr>
          <a:lstStyle/>
          <a:p>
            <a:pPr marL="0" indent="0" defTabSz="825500">
              <a:spcBef>
                <a:spcPts val="0"/>
              </a:spcBef>
              <a:buSzTx/>
              <a:buNone/>
              <a:defRPr sz="3200" b="0" spc="0">
                <a:solidFill>
                  <a:srgbClr val="000000"/>
                </a:solidFill>
                <a:latin typeface="Helvetica Light"/>
                <a:ea typeface="Helvetica Light"/>
                <a:cs typeface="Helvetica Light"/>
                <a:sym typeface="Helvetica Light"/>
              </a:defRPr>
            </a:pPr>
            <a:endParaRPr/>
          </a:p>
        </p:txBody>
      </p:sp>
      <p:sp>
        <p:nvSpPr>
          <p:cNvPr id="1275" name="Talking point…"/>
          <p:cNvSpPr>
            <a:spLocks noGrp="1"/>
          </p:cNvSpPr>
          <p:nvPr>
            <p:ph type="body" sz="quarter" idx="14"/>
          </p:nvPr>
        </p:nvSpPr>
        <p:spPr>
          <a:xfrm>
            <a:off x="12767044" y="1846063"/>
            <a:ext cx="9848643" cy="1651001"/>
          </a:xfrm>
          <a:prstGeom prst="rect">
            <a:avLst/>
          </a:prstGeom>
        </p:spPr>
        <p:txBody>
          <a:bodyPr anchor="t">
            <a:spAutoFit/>
          </a:bodyPr>
          <a:lstStyle/>
          <a:p>
            <a:pPr marL="0" indent="0" algn="l" defTabSz="825500">
              <a:spcBef>
                <a:spcPts val="0"/>
              </a:spcBef>
              <a:buSzTx/>
              <a:buNone/>
              <a:defRPr sz="6000" spc="-59">
                <a:solidFill>
                  <a:srgbClr val="253858"/>
                </a:solidFill>
              </a:defRPr>
            </a:pPr>
            <a:r>
              <a:t>Talking point</a:t>
            </a:r>
          </a:p>
          <a:p>
            <a:pPr marL="0" indent="0" algn="l" defTabSz="825500">
              <a:spcBef>
                <a:spcPts val="0"/>
              </a:spcBef>
              <a:buSzTx/>
              <a:buNone/>
              <a:defRPr sz="3600" b="0" spc="-36">
                <a:solidFill>
                  <a:srgbClr val="091E42"/>
                </a:solidFill>
              </a:defRPr>
            </a:pPr>
            <a:r>
              <a:t>Supporting info for talking point.</a:t>
            </a:r>
          </a:p>
        </p:txBody>
      </p:sp>
      <p:sp>
        <p:nvSpPr>
          <p:cNvPr id="1276" name="Talking point…"/>
          <p:cNvSpPr>
            <a:spLocks noGrp="1"/>
          </p:cNvSpPr>
          <p:nvPr>
            <p:ph type="body" sz="quarter" idx="15"/>
          </p:nvPr>
        </p:nvSpPr>
        <p:spPr>
          <a:xfrm>
            <a:off x="12767044" y="5715649"/>
            <a:ext cx="9848642" cy="2235201"/>
          </a:xfrm>
          <a:prstGeom prst="rect">
            <a:avLst/>
          </a:prstGeom>
        </p:spPr>
        <p:txBody>
          <a:bodyPr anchor="t">
            <a:spAutoFit/>
          </a:bodyPr>
          <a:lstStyle/>
          <a:p>
            <a:pPr marL="0" indent="0" algn="l" defTabSz="825500">
              <a:spcBef>
                <a:spcPts val="0"/>
              </a:spcBef>
              <a:buSzTx/>
              <a:buNone/>
              <a:defRPr sz="6000" spc="-59">
                <a:solidFill>
                  <a:srgbClr val="253858"/>
                </a:solidFill>
              </a:defRPr>
            </a:pPr>
            <a:r>
              <a:t>Talking point</a:t>
            </a:r>
          </a:p>
          <a:p>
            <a:pPr marL="0" indent="0" algn="l" defTabSz="825500">
              <a:spcBef>
                <a:spcPts val="0"/>
              </a:spcBef>
              <a:buSzTx/>
              <a:buNone/>
              <a:defRPr sz="3600" b="0" spc="-36">
                <a:solidFill>
                  <a:srgbClr val="091E42"/>
                </a:solidFill>
              </a:defRPr>
            </a:pPr>
            <a:r>
              <a:t>Manage audience focus by reducing to 30% opacity. Use no more than two lines.</a:t>
            </a:r>
          </a:p>
        </p:txBody>
      </p:sp>
      <p:sp>
        <p:nvSpPr>
          <p:cNvPr id="1277" name="Talking point…"/>
          <p:cNvSpPr>
            <a:spLocks noGrp="1"/>
          </p:cNvSpPr>
          <p:nvPr>
            <p:ph type="body" sz="quarter" idx="16"/>
          </p:nvPr>
        </p:nvSpPr>
        <p:spPr>
          <a:xfrm>
            <a:off x="12767044" y="9456342"/>
            <a:ext cx="9848643" cy="2235201"/>
          </a:xfrm>
          <a:prstGeom prst="rect">
            <a:avLst/>
          </a:prstGeom>
        </p:spPr>
        <p:txBody>
          <a:bodyPr anchor="t">
            <a:spAutoFit/>
          </a:bodyPr>
          <a:lstStyle/>
          <a:p>
            <a:pPr marL="0" indent="0" algn="l" defTabSz="825500">
              <a:spcBef>
                <a:spcPts val="0"/>
              </a:spcBef>
              <a:buSzTx/>
              <a:buNone/>
              <a:defRPr sz="6000" spc="-59">
                <a:solidFill>
                  <a:srgbClr val="253858"/>
                </a:solidFill>
              </a:defRPr>
            </a:pPr>
            <a:r>
              <a:t>Talking point</a:t>
            </a:r>
          </a:p>
          <a:p>
            <a:pPr marL="0" indent="0" algn="l" defTabSz="825500">
              <a:spcBef>
                <a:spcPts val="0"/>
              </a:spcBef>
              <a:buSzTx/>
              <a:buNone/>
              <a:defRPr sz="3600" b="0" spc="-36">
                <a:solidFill>
                  <a:srgbClr val="091E42"/>
                </a:solidFill>
              </a:defRPr>
            </a:pPr>
            <a:r>
              <a:t>Stay consistent with using the light or dark throughout the related big statement.</a:t>
            </a:r>
          </a:p>
        </p:txBody>
      </p:sp>
      <p:sp>
        <p:nvSpPr>
          <p:cNvPr id="1278" name="Big statement with support"/>
          <p:cNvSpPr>
            <a:spLocks noGrp="1"/>
          </p:cNvSpPr>
          <p:nvPr>
            <p:ph type="body" sz="quarter" idx="17"/>
          </p:nvPr>
        </p:nvSpPr>
        <p:spPr>
          <a:xfrm>
            <a:off x="1777999" y="1612900"/>
            <a:ext cx="9146185" cy="5892801"/>
          </a:xfrm>
          <a:prstGeom prst="rect">
            <a:avLst/>
          </a:prstGeom>
        </p:spPr>
        <p:txBody>
          <a:bodyPr anchor="t">
            <a:spAutoFit/>
          </a:bodyPr>
          <a:lstStyle>
            <a:lvl1pPr marL="0" indent="0" algn="l" defTabSz="825500">
              <a:spcBef>
                <a:spcPts val="0"/>
              </a:spcBef>
              <a:buSzTx/>
              <a:buNone/>
              <a:defRPr sz="12000" spc="-119">
                <a:solidFill>
                  <a:schemeClr val="accent1">
                    <a:lumOff val="-9925"/>
                  </a:schemeClr>
                </a:solidFill>
              </a:defRPr>
            </a:lvl1pPr>
          </a:lstStyle>
          <a:p>
            <a:r>
              <a:t>Big statement with support</a:t>
            </a:r>
          </a:p>
        </p:txBody>
      </p:sp>
      <p:sp>
        <p:nvSpPr>
          <p:cNvPr id="127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01" Type="http://schemas.openxmlformats.org/officeDocument/2006/relationships/slideLayout" Target="../slideLayouts/slideLayout101.xml"/><Relationship Id="rId102" Type="http://schemas.openxmlformats.org/officeDocument/2006/relationships/theme" Target="../theme/theme1.xml"/><Relationship Id="rId10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70" Type="http://schemas.openxmlformats.org/officeDocument/2006/relationships/slideLayout" Target="../slideLayouts/slideLayout70.xml"/><Relationship Id="rId71" Type="http://schemas.openxmlformats.org/officeDocument/2006/relationships/slideLayout" Target="../slideLayouts/slideLayout71.xml"/><Relationship Id="rId72" Type="http://schemas.openxmlformats.org/officeDocument/2006/relationships/slideLayout" Target="../slideLayouts/slideLayout72.xml"/><Relationship Id="rId73" Type="http://schemas.openxmlformats.org/officeDocument/2006/relationships/slideLayout" Target="../slideLayouts/slideLayout73.xml"/><Relationship Id="rId74" Type="http://schemas.openxmlformats.org/officeDocument/2006/relationships/slideLayout" Target="../slideLayouts/slideLayout74.xml"/><Relationship Id="rId75" Type="http://schemas.openxmlformats.org/officeDocument/2006/relationships/slideLayout" Target="../slideLayouts/slideLayout75.xml"/><Relationship Id="rId76" Type="http://schemas.openxmlformats.org/officeDocument/2006/relationships/slideLayout" Target="../slideLayouts/slideLayout76.xml"/><Relationship Id="rId77" Type="http://schemas.openxmlformats.org/officeDocument/2006/relationships/slideLayout" Target="../slideLayouts/slideLayout77.xml"/><Relationship Id="rId78" Type="http://schemas.openxmlformats.org/officeDocument/2006/relationships/slideLayout" Target="../slideLayouts/slideLayout78.xml"/><Relationship Id="rId79" Type="http://schemas.openxmlformats.org/officeDocument/2006/relationships/slideLayout" Target="../slideLayouts/slideLayout79.xml"/><Relationship Id="rId90" Type="http://schemas.openxmlformats.org/officeDocument/2006/relationships/slideLayout" Target="../slideLayouts/slideLayout90.xml"/><Relationship Id="rId91" Type="http://schemas.openxmlformats.org/officeDocument/2006/relationships/slideLayout" Target="../slideLayouts/slideLayout91.xml"/><Relationship Id="rId92" Type="http://schemas.openxmlformats.org/officeDocument/2006/relationships/slideLayout" Target="../slideLayouts/slideLayout92.xml"/><Relationship Id="rId93" Type="http://schemas.openxmlformats.org/officeDocument/2006/relationships/slideLayout" Target="../slideLayouts/slideLayout93.xml"/><Relationship Id="rId94" Type="http://schemas.openxmlformats.org/officeDocument/2006/relationships/slideLayout" Target="../slideLayouts/slideLayout94.xml"/><Relationship Id="rId95" Type="http://schemas.openxmlformats.org/officeDocument/2006/relationships/slideLayout" Target="../slideLayouts/slideLayout95.xml"/><Relationship Id="rId96" Type="http://schemas.openxmlformats.org/officeDocument/2006/relationships/slideLayout" Target="../slideLayouts/slideLayout96.xml"/><Relationship Id="rId97" Type="http://schemas.openxmlformats.org/officeDocument/2006/relationships/slideLayout" Target="../slideLayouts/slideLayout97.xml"/><Relationship Id="rId98" Type="http://schemas.openxmlformats.org/officeDocument/2006/relationships/slideLayout" Target="../slideLayouts/slideLayout98.xml"/><Relationship Id="rId99" Type="http://schemas.openxmlformats.org/officeDocument/2006/relationships/slideLayout" Target="../slideLayouts/slideLayout9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slideLayout" Target="../slideLayouts/slideLayout65.xml"/><Relationship Id="rId66" Type="http://schemas.openxmlformats.org/officeDocument/2006/relationships/slideLayout" Target="../slideLayouts/slideLayout66.xml"/><Relationship Id="rId67" Type="http://schemas.openxmlformats.org/officeDocument/2006/relationships/slideLayout" Target="../slideLayouts/slideLayout67.xml"/><Relationship Id="rId68" Type="http://schemas.openxmlformats.org/officeDocument/2006/relationships/slideLayout" Target="../slideLayouts/slideLayout68.xml"/><Relationship Id="rId69" Type="http://schemas.openxmlformats.org/officeDocument/2006/relationships/slideLayout" Target="../slideLayouts/slideLayout69.xml"/><Relationship Id="rId100" Type="http://schemas.openxmlformats.org/officeDocument/2006/relationships/slideLayout" Target="../slideLayouts/slideLayout100.xml"/><Relationship Id="rId80" Type="http://schemas.openxmlformats.org/officeDocument/2006/relationships/slideLayout" Target="../slideLayouts/slideLayout80.xml"/><Relationship Id="rId81" Type="http://schemas.openxmlformats.org/officeDocument/2006/relationships/slideLayout" Target="../slideLayouts/slideLayout81.xml"/><Relationship Id="rId82" Type="http://schemas.openxmlformats.org/officeDocument/2006/relationships/slideLayout" Target="../slideLayouts/slideLayout82.xml"/><Relationship Id="rId83" Type="http://schemas.openxmlformats.org/officeDocument/2006/relationships/slideLayout" Target="../slideLayouts/slideLayout83.xml"/><Relationship Id="rId84" Type="http://schemas.openxmlformats.org/officeDocument/2006/relationships/slideLayout" Target="../slideLayouts/slideLayout84.xml"/><Relationship Id="rId85" Type="http://schemas.openxmlformats.org/officeDocument/2006/relationships/slideLayout" Target="../slideLayouts/slideLayout85.xml"/><Relationship Id="rId86" Type="http://schemas.openxmlformats.org/officeDocument/2006/relationships/slideLayout" Target="../slideLayouts/slideLayout86.xml"/><Relationship Id="rId87" Type="http://schemas.openxmlformats.org/officeDocument/2006/relationships/slideLayout" Target="../slideLayouts/slideLayout87.xml"/><Relationship Id="rId88" Type="http://schemas.openxmlformats.org/officeDocument/2006/relationships/slideLayout" Target="../slideLayouts/slideLayout88.xml"/><Relationship Id="rId8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747A6"/>
        </a:solidFill>
        <a:effectLst/>
      </p:bgPr>
    </p:bg>
    <p:spTree>
      <p:nvGrpSpPr>
        <p:cNvPr id="1" name=""/>
        <p:cNvGrpSpPr/>
        <p:nvPr/>
      </p:nvGrpSpPr>
      <p:grpSpPr>
        <a:xfrm>
          <a:off x="0" y="0"/>
          <a:ext cx="0" cy="0"/>
          <a:chOff x="0" y="0"/>
          <a:chExt cx="0" cy="0"/>
        </a:xfrm>
      </p:grpSpPr>
      <p:pic>
        <p:nvPicPr>
          <p:cNvPr id="2" name="pasted-image.pdf" descr="pasted-image.pdf"/>
          <p:cNvPicPr>
            <a:picLocks noChangeAspect="1"/>
          </p:cNvPicPr>
          <p:nvPr/>
        </p:nvPicPr>
        <p:blipFill>
          <a:blip r:embed="rId103">
            <a:extLst/>
          </a:blip>
          <a:stretch>
            <a:fillRect/>
          </a:stretch>
        </p:blipFill>
        <p:spPr>
          <a:xfrm>
            <a:off x="7449309" y="6164533"/>
            <a:ext cx="9485383" cy="1176981"/>
          </a:xfrm>
          <a:prstGeom prst="rect">
            <a:avLst/>
          </a:prstGeom>
          <a:ln w="12700">
            <a:miter lim="400000"/>
          </a:ln>
        </p:spPr>
      </p:pic>
      <p:sp>
        <p:nvSpPr>
          <p:cNvPr id="3" name="Title Text"/>
          <p:cNvSpPr>
            <a:spLocks noGrp="1"/>
          </p:cNvSpPr>
          <p:nvPr>
            <p:ph type="title"/>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
        <p:nvSpPr>
          <p:cNvPr id="4" name="Body Level One…"/>
          <p:cNvSpPr>
            <a:spLocks noGrp="1"/>
          </p:cNvSpPr>
          <p:nvPr>
            <p:ph type="body" idx="1"/>
          </p:nvPr>
        </p:nvSpPr>
        <p:spPr>
          <a:xfrm>
            <a:off x="1689100" y="3238500"/>
            <a:ext cx="21005800" cy="920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lgn="ctr">
              <a:defRPr sz="2400" spc="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Lst>
  <p:transition xmlns:p14="http://schemas.microsoft.com/office/powerpoint/2010/main" spd="med"/>
  <p:txStyles>
    <p:titleStyle>
      <a:lvl1pPr marL="0" marR="0" indent="0" algn="ctr" defTabSz="584200" rtl="0" latinLnBrk="0">
        <a:lnSpc>
          <a:spcPct val="100000"/>
        </a:lnSpc>
        <a:spcBef>
          <a:spcPts val="0"/>
        </a:spcBef>
        <a:spcAft>
          <a:spcPts val="0"/>
        </a:spcAft>
        <a:buClrTx/>
        <a:buSzTx/>
        <a:buFontTx/>
        <a:buNone/>
        <a:tabLst/>
        <a:defRPr sz="50000" b="1" i="0" u="none" strike="noStrike" cap="none" spc="-1500" baseline="0">
          <a:ln>
            <a:noFill/>
          </a:ln>
          <a:solidFill>
            <a:srgbClr val="FFFFFF"/>
          </a:solidFill>
          <a:uFillTx/>
          <a:latin typeface="+mn-lt"/>
          <a:ea typeface="+mn-ea"/>
          <a:cs typeface="+mn-cs"/>
          <a:sym typeface="Circular Pro"/>
        </a:defRPr>
      </a:lvl1pPr>
      <a:lvl2pPr marL="0" marR="0" indent="228600" algn="ctr" defTabSz="584200" rtl="0" latinLnBrk="0">
        <a:lnSpc>
          <a:spcPct val="100000"/>
        </a:lnSpc>
        <a:spcBef>
          <a:spcPts val="0"/>
        </a:spcBef>
        <a:spcAft>
          <a:spcPts val="0"/>
        </a:spcAft>
        <a:buClrTx/>
        <a:buSzTx/>
        <a:buFontTx/>
        <a:buNone/>
        <a:tabLst/>
        <a:defRPr sz="50000" b="1" i="0" u="none" strike="noStrike" cap="none" spc="-1500" baseline="0">
          <a:ln>
            <a:noFill/>
          </a:ln>
          <a:solidFill>
            <a:srgbClr val="FFFFFF"/>
          </a:solidFill>
          <a:uFillTx/>
          <a:latin typeface="+mn-lt"/>
          <a:ea typeface="+mn-ea"/>
          <a:cs typeface="+mn-cs"/>
          <a:sym typeface="Circular Pro"/>
        </a:defRPr>
      </a:lvl2pPr>
      <a:lvl3pPr marL="0" marR="0" indent="457200" algn="ctr" defTabSz="584200" rtl="0" latinLnBrk="0">
        <a:lnSpc>
          <a:spcPct val="100000"/>
        </a:lnSpc>
        <a:spcBef>
          <a:spcPts val="0"/>
        </a:spcBef>
        <a:spcAft>
          <a:spcPts val="0"/>
        </a:spcAft>
        <a:buClrTx/>
        <a:buSzTx/>
        <a:buFontTx/>
        <a:buNone/>
        <a:tabLst/>
        <a:defRPr sz="50000" b="1" i="0" u="none" strike="noStrike" cap="none" spc="-1500" baseline="0">
          <a:ln>
            <a:noFill/>
          </a:ln>
          <a:solidFill>
            <a:srgbClr val="FFFFFF"/>
          </a:solidFill>
          <a:uFillTx/>
          <a:latin typeface="+mn-lt"/>
          <a:ea typeface="+mn-ea"/>
          <a:cs typeface="+mn-cs"/>
          <a:sym typeface="Circular Pro"/>
        </a:defRPr>
      </a:lvl3pPr>
      <a:lvl4pPr marL="0" marR="0" indent="685800" algn="ctr" defTabSz="584200" rtl="0" latinLnBrk="0">
        <a:lnSpc>
          <a:spcPct val="100000"/>
        </a:lnSpc>
        <a:spcBef>
          <a:spcPts val="0"/>
        </a:spcBef>
        <a:spcAft>
          <a:spcPts val="0"/>
        </a:spcAft>
        <a:buClrTx/>
        <a:buSzTx/>
        <a:buFontTx/>
        <a:buNone/>
        <a:tabLst/>
        <a:defRPr sz="50000" b="1" i="0" u="none" strike="noStrike" cap="none" spc="-1500" baseline="0">
          <a:ln>
            <a:noFill/>
          </a:ln>
          <a:solidFill>
            <a:srgbClr val="FFFFFF"/>
          </a:solidFill>
          <a:uFillTx/>
          <a:latin typeface="+mn-lt"/>
          <a:ea typeface="+mn-ea"/>
          <a:cs typeface="+mn-cs"/>
          <a:sym typeface="Circular Pro"/>
        </a:defRPr>
      </a:lvl4pPr>
      <a:lvl5pPr marL="0" marR="0" indent="914400" algn="ctr" defTabSz="584200" rtl="0" latinLnBrk="0">
        <a:lnSpc>
          <a:spcPct val="100000"/>
        </a:lnSpc>
        <a:spcBef>
          <a:spcPts val="0"/>
        </a:spcBef>
        <a:spcAft>
          <a:spcPts val="0"/>
        </a:spcAft>
        <a:buClrTx/>
        <a:buSzTx/>
        <a:buFontTx/>
        <a:buNone/>
        <a:tabLst/>
        <a:defRPr sz="50000" b="1" i="0" u="none" strike="noStrike" cap="none" spc="-1500" baseline="0">
          <a:ln>
            <a:noFill/>
          </a:ln>
          <a:solidFill>
            <a:srgbClr val="FFFFFF"/>
          </a:solidFill>
          <a:uFillTx/>
          <a:latin typeface="+mn-lt"/>
          <a:ea typeface="+mn-ea"/>
          <a:cs typeface="+mn-cs"/>
          <a:sym typeface="Circular Pro"/>
        </a:defRPr>
      </a:lvl5pPr>
      <a:lvl6pPr marL="0" marR="0" indent="1143000" algn="ctr" defTabSz="584200" rtl="0" latinLnBrk="0">
        <a:lnSpc>
          <a:spcPct val="100000"/>
        </a:lnSpc>
        <a:spcBef>
          <a:spcPts val="0"/>
        </a:spcBef>
        <a:spcAft>
          <a:spcPts val="0"/>
        </a:spcAft>
        <a:buClrTx/>
        <a:buSzTx/>
        <a:buFontTx/>
        <a:buNone/>
        <a:tabLst/>
        <a:defRPr sz="50000" b="1" i="0" u="none" strike="noStrike" cap="none" spc="-1500" baseline="0">
          <a:ln>
            <a:noFill/>
          </a:ln>
          <a:solidFill>
            <a:srgbClr val="FFFFFF"/>
          </a:solidFill>
          <a:uFillTx/>
          <a:latin typeface="+mn-lt"/>
          <a:ea typeface="+mn-ea"/>
          <a:cs typeface="+mn-cs"/>
          <a:sym typeface="Circular Pro"/>
        </a:defRPr>
      </a:lvl6pPr>
      <a:lvl7pPr marL="0" marR="0" indent="1371600" algn="ctr" defTabSz="584200" rtl="0" latinLnBrk="0">
        <a:lnSpc>
          <a:spcPct val="100000"/>
        </a:lnSpc>
        <a:spcBef>
          <a:spcPts val="0"/>
        </a:spcBef>
        <a:spcAft>
          <a:spcPts val="0"/>
        </a:spcAft>
        <a:buClrTx/>
        <a:buSzTx/>
        <a:buFontTx/>
        <a:buNone/>
        <a:tabLst/>
        <a:defRPr sz="50000" b="1" i="0" u="none" strike="noStrike" cap="none" spc="-1500" baseline="0">
          <a:ln>
            <a:noFill/>
          </a:ln>
          <a:solidFill>
            <a:srgbClr val="FFFFFF"/>
          </a:solidFill>
          <a:uFillTx/>
          <a:latin typeface="+mn-lt"/>
          <a:ea typeface="+mn-ea"/>
          <a:cs typeface="+mn-cs"/>
          <a:sym typeface="Circular Pro"/>
        </a:defRPr>
      </a:lvl7pPr>
      <a:lvl8pPr marL="0" marR="0" indent="1600200" algn="ctr" defTabSz="584200" rtl="0" latinLnBrk="0">
        <a:lnSpc>
          <a:spcPct val="100000"/>
        </a:lnSpc>
        <a:spcBef>
          <a:spcPts val="0"/>
        </a:spcBef>
        <a:spcAft>
          <a:spcPts val="0"/>
        </a:spcAft>
        <a:buClrTx/>
        <a:buSzTx/>
        <a:buFontTx/>
        <a:buNone/>
        <a:tabLst/>
        <a:defRPr sz="50000" b="1" i="0" u="none" strike="noStrike" cap="none" spc="-1500" baseline="0">
          <a:ln>
            <a:noFill/>
          </a:ln>
          <a:solidFill>
            <a:srgbClr val="FFFFFF"/>
          </a:solidFill>
          <a:uFillTx/>
          <a:latin typeface="+mn-lt"/>
          <a:ea typeface="+mn-ea"/>
          <a:cs typeface="+mn-cs"/>
          <a:sym typeface="Circular Pro"/>
        </a:defRPr>
      </a:lvl8pPr>
      <a:lvl9pPr marL="0" marR="0" indent="1828800" algn="ctr" defTabSz="584200" rtl="0" latinLnBrk="0">
        <a:lnSpc>
          <a:spcPct val="100000"/>
        </a:lnSpc>
        <a:spcBef>
          <a:spcPts val="0"/>
        </a:spcBef>
        <a:spcAft>
          <a:spcPts val="0"/>
        </a:spcAft>
        <a:buClrTx/>
        <a:buSzTx/>
        <a:buFontTx/>
        <a:buNone/>
        <a:tabLst/>
        <a:defRPr sz="50000" b="1" i="0" u="none" strike="noStrike" cap="none" spc="-1500" baseline="0">
          <a:ln>
            <a:noFill/>
          </a:ln>
          <a:solidFill>
            <a:srgbClr val="FFFFFF"/>
          </a:solidFill>
          <a:uFillTx/>
          <a:latin typeface="+mn-lt"/>
          <a:ea typeface="+mn-ea"/>
          <a:cs typeface="+mn-cs"/>
          <a:sym typeface="Circular Pro"/>
        </a:defRPr>
      </a:lvl9pPr>
    </p:titleStyle>
    <p:bodyStyle>
      <a:lvl1pPr marL="6173611" marR="0" indent="-6173611" algn="ctr" defTabSz="584200" latinLnBrk="0">
        <a:lnSpc>
          <a:spcPct val="100000"/>
        </a:lnSpc>
        <a:spcBef>
          <a:spcPts val="5200"/>
        </a:spcBef>
        <a:spcAft>
          <a:spcPts val="0"/>
        </a:spcAft>
        <a:buClrTx/>
        <a:buSzPct val="75000"/>
        <a:buFontTx/>
        <a:buChar char="•"/>
        <a:tabLst/>
        <a:defRPr sz="50000" b="1" i="0" u="none" strike="noStrike" cap="none" spc="-1500" baseline="0">
          <a:ln>
            <a:noFill/>
          </a:ln>
          <a:solidFill>
            <a:srgbClr val="FFFFFF"/>
          </a:solidFill>
          <a:uFillTx/>
          <a:latin typeface="+mn-lt"/>
          <a:ea typeface="+mn-ea"/>
          <a:cs typeface="+mn-cs"/>
          <a:sym typeface="Circular Pro"/>
        </a:defRPr>
      </a:lvl1pPr>
      <a:lvl2pPr marL="6740769" marR="0" indent="-6105769" algn="ctr" defTabSz="584200" latinLnBrk="0">
        <a:lnSpc>
          <a:spcPct val="100000"/>
        </a:lnSpc>
        <a:spcBef>
          <a:spcPts val="5200"/>
        </a:spcBef>
        <a:spcAft>
          <a:spcPts val="0"/>
        </a:spcAft>
        <a:buClrTx/>
        <a:buSzPct val="75000"/>
        <a:buFontTx/>
        <a:buChar char="•"/>
        <a:tabLst/>
        <a:defRPr sz="50000" b="1" i="0" u="none" strike="noStrike" cap="none" spc="-1500" baseline="0">
          <a:ln>
            <a:noFill/>
          </a:ln>
          <a:solidFill>
            <a:srgbClr val="FFFFFF"/>
          </a:solidFill>
          <a:uFillTx/>
          <a:latin typeface="+mn-lt"/>
          <a:ea typeface="+mn-ea"/>
          <a:cs typeface="+mn-cs"/>
          <a:sym typeface="Circular Pro"/>
        </a:defRPr>
      </a:lvl2pPr>
      <a:lvl3pPr marL="7375769" marR="0" indent="-6105769" algn="ctr" defTabSz="584200" latinLnBrk="0">
        <a:lnSpc>
          <a:spcPct val="100000"/>
        </a:lnSpc>
        <a:spcBef>
          <a:spcPts val="5200"/>
        </a:spcBef>
        <a:spcAft>
          <a:spcPts val="0"/>
        </a:spcAft>
        <a:buClrTx/>
        <a:buSzPct val="75000"/>
        <a:buFontTx/>
        <a:buChar char="•"/>
        <a:tabLst/>
        <a:defRPr sz="50000" b="1" i="0" u="none" strike="noStrike" cap="none" spc="-1500" baseline="0">
          <a:ln>
            <a:noFill/>
          </a:ln>
          <a:solidFill>
            <a:srgbClr val="FFFFFF"/>
          </a:solidFill>
          <a:uFillTx/>
          <a:latin typeface="+mn-lt"/>
          <a:ea typeface="+mn-ea"/>
          <a:cs typeface="+mn-cs"/>
          <a:sym typeface="Circular Pro"/>
        </a:defRPr>
      </a:lvl3pPr>
      <a:lvl4pPr marL="8010769" marR="0" indent="-6105769" algn="ctr" defTabSz="584200" latinLnBrk="0">
        <a:lnSpc>
          <a:spcPct val="100000"/>
        </a:lnSpc>
        <a:spcBef>
          <a:spcPts val="5200"/>
        </a:spcBef>
        <a:spcAft>
          <a:spcPts val="0"/>
        </a:spcAft>
        <a:buClrTx/>
        <a:buSzPct val="75000"/>
        <a:buFontTx/>
        <a:buChar char="•"/>
        <a:tabLst/>
        <a:defRPr sz="50000" b="1" i="0" u="none" strike="noStrike" cap="none" spc="-1500" baseline="0">
          <a:ln>
            <a:noFill/>
          </a:ln>
          <a:solidFill>
            <a:srgbClr val="FFFFFF"/>
          </a:solidFill>
          <a:uFillTx/>
          <a:latin typeface="+mn-lt"/>
          <a:ea typeface="+mn-ea"/>
          <a:cs typeface="+mn-cs"/>
          <a:sym typeface="Circular Pro"/>
        </a:defRPr>
      </a:lvl4pPr>
      <a:lvl5pPr marL="8645769" marR="0" indent="-6105769" algn="ctr" defTabSz="584200" latinLnBrk="0">
        <a:lnSpc>
          <a:spcPct val="100000"/>
        </a:lnSpc>
        <a:spcBef>
          <a:spcPts val="5200"/>
        </a:spcBef>
        <a:spcAft>
          <a:spcPts val="0"/>
        </a:spcAft>
        <a:buClrTx/>
        <a:buSzPct val="75000"/>
        <a:buFontTx/>
        <a:buChar char="•"/>
        <a:tabLst/>
        <a:defRPr sz="50000" b="1" i="0" u="none" strike="noStrike" cap="none" spc="-1500" baseline="0">
          <a:ln>
            <a:noFill/>
          </a:ln>
          <a:solidFill>
            <a:srgbClr val="FFFFFF"/>
          </a:solidFill>
          <a:uFillTx/>
          <a:latin typeface="+mn-lt"/>
          <a:ea typeface="+mn-ea"/>
          <a:cs typeface="+mn-cs"/>
          <a:sym typeface="Circular Pro"/>
        </a:defRPr>
      </a:lvl5pPr>
      <a:lvl6pPr marL="9280769" marR="0" indent="-6105769" algn="ctr" defTabSz="584200" latinLnBrk="0">
        <a:lnSpc>
          <a:spcPct val="100000"/>
        </a:lnSpc>
        <a:spcBef>
          <a:spcPts val="5200"/>
        </a:spcBef>
        <a:spcAft>
          <a:spcPts val="0"/>
        </a:spcAft>
        <a:buClrTx/>
        <a:buSzPct val="75000"/>
        <a:buFontTx/>
        <a:buChar char="•"/>
        <a:tabLst/>
        <a:defRPr sz="50000" b="1" i="0" u="none" strike="noStrike" cap="none" spc="-1500" baseline="0">
          <a:ln>
            <a:noFill/>
          </a:ln>
          <a:solidFill>
            <a:srgbClr val="FFFFFF"/>
          </a:solidFill>
          <a:uFillTx/>
          <a:latin typeface="+mn-lt"/>
          <a:ea typeface="+mn-ea"/>
          <a:cs typeface="+mn-cs"/>
          <a:sym typeface="Circular Pro"/>
        </a:defRPr>
      </a:lvl6pPr>
      <a:lvl7pPr marL="9915769" marR="0" indent="-6105769" algn="ctr" defTabSz="584200" latinLnBrk="0">
        <a:lnSpc>
          <a:spcPct val="100000"/>
        </a:lnSpc>
        <a:spcBef>
          <a:spcPts val="5200"/>
        </a:spcBef>
        <a:spcAft>
          <a:spcPts val="0"/>
        </a:spcAft>
        <a:buClrTx/>
        <a:buSzPct val="75000"/>
        <a:buFontTx/>
        <a:buChar char="•"/>
        <a:tabLst/>
        <a:defRPr sz="50000" b="1" i="0" u="none" strike="noStrike" cap="none" spc="-1500" baseline="0">
          <a:ln>
            <a:noFill/>
          </a:ln>
          <a:solidFill>
            <a:srgbClr val="FFFFFF"/>
          </a:solidFill>
          <a:uFillTx/>
          <a:latin typeface="+mn-lt"/>
          <a:ea typeface="+mn-ea"/>
          <a:cs typeface="+mn-cs"/>
          <a:sym typeface="Circular Pro"/>
        </a:defRPr>
      </a:lvl7pPr>
      <a:lvl8pPr marL="10550769" marR="0" indent="-6105769" algn="ctr" defTabSz="584200" latinLnBrk="0">
        <a:lnSpc>
          <a:spcPct val="100000"/>
        </a:lnSpc>
        <a:spcBef>
          <a:spcPts val="5200"/>
        </a:spcBef>
        <a:spcAft>
          <a:spcPts val="0"/>
        </a:spcAft>
        <a:buClrTx/>
        <a:buSzPct val="75000"/>
        <a:buFontTx/>
        <a:buChar char="•"/>
        <a:tabLst/>
        <a:defRPr sz="50000" b="1" i="0" u="none" strike="noStrike" cap="none" spc="-1500" baseline="0">
          <a:ln>
            <a:noFill/>
          </a:ln>
          <a:solidFill>
            <a:srgbClr val="FFFFFF"/>
          </a:solidFill>
          <a:uFillTx/>
          <a:latin typeface="+mn-lt"/>
          <a:ea typeface="+mn-ea"/>
          <a:cs typeface="+mn-cs"/>
          <a:sym typeface="Circular Pro"/>
        </a:defRPr>
      </a:lvl8pPr>
      <a:lvl9pPr marL="11185769" marR="0" indent="-6105769" algn="ctr" defTabSz="584200" latinLnBrk="0">
        <a:lnSpc>
          <a:spcPct val="100000"/>
        </a:lnSpc>
        <a:spcBef>
          <a:spcPts val="5200"/>
        </a:spcBef>
        <a:spcAft>
          <a:spcPts val="0"/>
        </a:spcAft>
        <a:buClrTx/>
        <a:buSzPct val="75000"/>
        <a:buFontTx/>
        <a:buChar char="•"/>
        <a:tabLst/>
        <a:defRPr sz="50000" b="1" i="0" u="none" strike="noStrike" cap="none" spc="-1500" baseline="0">
          <a:ln>
            <a:noFill/>
          </a:ln>
          <a:solidFill>
            <a:srgbClr val="FFFFFF"/>
          </a:solidFill>
          <a:uFillTx/>
          <a:latin typeface="+mn-lt"/>
          <a:ea typeface="+mn-ea"/>
          <a:cs typeface="+mn-cs"/>
          <a:sym typeface="Circular Pro"/>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png"/><Relationship Id="rId3"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5.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100.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6.png"/><Relationship Id="rId1" Type="http://schemas.openxmlformats.org/officeDocument/2006/relationships/slideLayout" Target="../slideLayouts/slideLayout100.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3.png"/><Relationship Id="rId5" Type="http://schemas.openxmlformats.org/officeDocument/2006/relationships/image" Target="../media/image39.png"/><Relationship Id="rId1" Type="http://schemas.openxmlformats.org/officeDocument/2006/relationships/slideLayout" Target="../slideLayouts/slideLayout80.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xml"/><Relationship Id="rId3"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30.png"/><Relationship Id="rId1" Type="http://schemas.openxmlformats.org/officeDocument/2006/relationships/slideLayout" Target="../slideLayouts/slideLayout79.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36.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100.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00.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100.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77.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25.xml"/><Relationship Id="rId2"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4.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6" name="pasted-image.pdf" descr="pasted-image.pdf"/>
          <p:cNvPicPr>
            <a:picLocks noChangeAspect="1"/>
          </p:cNvPicPr>
          <p:nvPr/>
        </p:nvPicPr>
        <p:blipFill>
          <a:blip r:embed="rId2">
            <a:extLst/>
          </a:blip>
          <a:stretch>
            <a:fillRect/>
          </a:stretch>
        </p:blipFill>
        <p:spPr>
          <a:xfrm>
            <a:off x="2899108" y="4755515"/>
            <a:ext cx="8600243" cy="1116313"/>
          </a:xfrm>
          <a:prstGeom prst="rect">
            <a:avLst/>
          </a:prstGeom>
          <a:ln w="12700">
            <a:miter lim="400000"/>
          </a:ln>
        </p:spPr>
      </p:pic>
      <p:sp>
        <p:nvSpPr>
          <p:cNvPr id="1307" name="Line"/>
          <p:cNvSpPr/>
          <p:nvPr/>
        </p:nvSpPr>
        <p:spPr>
          <a:xfrm>
            <a:off x="2907619" y="6858000"/>
            <a:ext cx="2541599" cy="0"/>
          </a:xfrm>
          <a:prstGeom prst="line">
            <a:avLst/>
          </a:prstGeom>
          <a:ln w="101600">
            <a:solidFill>
              <a:srgbClr val="FFB800"/>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1308" name="A customizable resource for introducing your team to Jira Software"/>
          <p:cNvSpPr/>
          <p:nvPr/>
        </p:nvSpPr>
        <p:spPr>
          <a:xfrm>
            <a:off x="2868357" y="7493155"/>
            <a:ext cx="8781808" cy="12105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600" spc="-36">
                <a:solidFill>
                  <a:srgbClr val="FFFFFF"/>
                </a:solidFill>
              </a:defRPr>
            </a:lvl1pPr>
          </a:lstStyle>
          <a:p>
            <a:r>
              <a:rPr dirty="0">
                <a:latin typeface="+mj-lt"/>
              </a:rPr>
              <a:t>A customizable resource for introducing your team to Jira Software</a:t>
            </a:r>
          </a:p>
        </p:txBody>
      </p:sp>
      <p:pic>
        <p:nvPicPr>
          <p:cNvPr id="1309" name="pasted-image.pdf" descr="pasted-image.pdf"/>
          <p:cNvPicPr>
            <a:picLocks noChangeAspect="1"/>
          </p:cNvPicPr>
          <p:nvPr/>
        </p:nvPicPr>
        <p:blipFill>
          <a:blip r:embed="rId3">
            <a:extLst/>
          </a:blip>
          <a:stretch>
            <a:fillRect/>
          </a:stretch>
        </p:blipFill>
        <p:spPr>
          <a:xfrm>
            <a:off x="13739345" y="3641498"/>
            <a:ext cx="8123336" cy="6867792"/>
          </a:xfrm>
          <a:prstGeom prst="rect">
            <a:avLst/>
          </a:prstGeom>
          <a:ln w="12700">
            <a:miter lim="400000"/>
          </a:ln>
        </p:spPr>
      </p:pic>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 name="Scrum…"/>
          <p:cNvSpPr>
            <a:spLocks noGrp="1"/>
          </p:cNvSpPr>
          <p:nvPr>
            <p:ph type="body" idx="13"/>
          </p:nvPr>
        </p:nvSpPr>
        <p:spPr>
          <a:xfrm>
            <a:off x="4824335" y="8013700"/>
            <a:ext cx="6099849" cy="2860675"/>
          </a:xfrm>
          <a:prstGeom prst="rect">
            <a:avLst/>
          </a:prstGeom>
        </p:spPr>
        <p:txBody>
          <a:bodyPr/>
          <a:lstStyle/>
          <a:p>
            <a:pPr marL="0" indent="0" defTabSz="825500">
              <a:spcBef>
                <a:spcPts val="1500"/>
              </a:spcBef>
              <a:buSzTx/>
              <a:buNone/>
              <a:defRPr sz="4800" spc="-48">
                <a:solidFill>
                  <a:srgbClr val="253858"/>
                </a:solidFill>
              </a:defRPr>
            </a:pPr>
            <a:r>
              <a:t>Scrum</a:t>
            </a:r>
          </a:p>
          <a:p>
            <a:pPr marL="0" indent="0" defTabSz="825500">
              <a:spcBef>
                <a:spcPts val="0"/>
              </a:spcBef>
              <a:buSzTx/>
              <a:buNone/>
              <a:defRPr sz="3600" b="0" spc="-36">
                <a:solidFill>
                  <a:srgbClr val="091E42"/>
                </a:solidFill>
              </a:defRPr>
            </a:pPr>
            <a:r>
              <a:t>Structured around a series of fixed-length iterations called sprints</a:t>
            </a:r>
          </a:p>
        </p:txBody>
      </p:sp>
      <p:sp>
        <p:nvSpPr>
          <p:cNvPr id="1373" name="Kanban…"/>
          <p:cNvSpPr>
            <a:spLocks noGrp="1"/>
          </p:cNvSpPr>
          <p:nvPr>
            <p:ph type="body" idx="14"/>
          </p:nvPr>
        </p:nvSpPr>
        <p:spPr>
          <a:xfrm>
            <a:off x="13437851" y="8013700"/>
            <a:ext cx="6099849" cy="2860675"/>
          </a:xfrm>
          <a:prstGeom prst="rect">
            <a:avLst/>
          </a:prstGeom>
        </p:spPr>
        <p:txBody>
          <a:bodyPr/>
          <a:lstStyle/>
          <a:p>
            <a:pPr marL="0" indent="0" defTabSz="825500">
              <a:spcBef>
                <a:spcPts val="1500"/>
              </a:spcBef>
              <a:buSzTx/>
              <a:buNone/>
              <a:defRPr sz="4800" spc="-48">
                <a:solidFill>
                  <a:srgbClr val="253858"/>
                </a:solidFill>
              </a:defRPr>
            </a:pPr>
            <a:r>
              <a:t>Kanban</a:t>
            </a:r>
          </a:p>
          <a:p>
            <a:pPr marL="0" indent="0" defTabSz="825500">
              <a:spcBef>
                <a:spcPts val="0"/>
              </a:spcBef>
              <a:buSzTx/>
              <a:buNone/>
              <a:defRPr sz="3600" b="0" spc="-36">
                <a:solidFill>
                  <a:srgbClr val="091E42"/>
                </a:solidFill>
              </a:defRPr>
            </a:pPr>
            <a:r>
              <a:t>Emphasizes continual delivery by showing the real-time status of all work items</a:t>
            </a:r>
          </a:p>
        </p:txBody>
      </p:sp>
      <p:sp>
        <p:nvSpPr>
          <p:cNvPr id="1374" name="How do scrum &amp; kanban differ?"/>
          <p:cNvSpPr>
            <a:spLocks noGrp="1"/>
          </p:cNvSpPr>
          <p:nvPr>
            <p:ph type="body" idx="15"/>
          </p:nvPr>
        </p:nvSpPr>
        <p:spPr>
          <a:xfrm>
            <a:off x="-425092" y="1974715"/>
            <a:ext cx="25635385" cy="1384301"/>
          </a:xfrm>
          <a:prstGeom prst="rect">
            <a:avLst/>
          </a:prstGeom>
        </p:spPr>
        <p:txBody>
          <a:bodyPr/>
          <a:lstStyle/>
          <a:p>
            <a:r>
              <a:t>How do scrum &amp; kanban differ?</a:t>
            </a:r>
          </a:p>
        </p:txBody>
      </p:sp>
      <p:pic>
        <p:nvPicPr>
          <p:cNvPr id="1375" name="pasted-image.pdf" descr="pasted-image.pdf"/>
          <p:cNvPicPr>
            <a:picLocks noChangeAspect="1"/>
          </p:cNvPicPr>
          <p:nvPr/>
        </p:nvPicPr>
        <p:blipFill>
          <a:blip r:embed="rId3">
            <a:extLst/>
          </a:blip>
          <a:stretch>
            <a:fillRect/>
          </a:stretch>
        </p:blipFill>
        <p:spPr>
          <a:xfrm>
            <a:off x="14706435" y="5241398"/>
            <a:ext cx="3562681" cy="2280019"/>
          </a:xfrm>
          <a:prstGeom prst="rect">
            <a:avLst/>
          </a:prstGeom>
          <a:ln w="12700">
            <a:miter lim="400000"/>
          </a:ln>
        </p:spPr>
      </p:pic>
      <p:pic>
        <p:nvPicPr>
          <p:cNvPr id="1376" name="pasted-image.pdf" descr="pasted-image.pdf"/>
          <p:cNvPicPr>
            <a:picLocks noChangeAspect="1"/>
          </p:cNvPicPr>
          <p:nvPr/>
        </p:nvPicPr>
        <p:blipFill>
          <a:blip r:embed="rId4">
            <a:extLst/>
          </a:blip>
          <a:stretch>
            <a:fillRect/>
          </a:stretch>
        </p:blipFill>
        <p:spPr>
          <a:xfrm>
            <a:off x="6466510" y="5155089"/>
            <a:ext cx="2815499" cy="2452637"/>
          </a:xfrm>
          <a:prstGeom prst="rect">
            <a:avLst/>
          </a:prstGeom>
          <a:ln w="12700">
            <a:miter lim="400000"/>
          </a:ln>
        </p:spPr>
      </p:pic>
    </p:spTree>
  </p:cSld>
  <p:clrMapOvr>
    <a:masterClrMapping/>
  </p:clrMapOvr>
  <p:transition xmlns:p14="http://schemas.microsoft.com/office/powerpoint/2010/mai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0" name="Scrum board"/>
          <p:cNvSpPr>
            <a:spLocks noGrp="1"/>
          </p:cNvSpPr>
          <p:nvPr>
            <p:ph type="body" idx="13"/>
          </p:nvPr>
        </p:nvSpPr>
        <p:spPr>
          <a:prstGeom prst="rect">
            <a:avLst/>
          </a:prstGeom>
        </p:spPr>
        <p:txBody>
          <a:bodyPr/>
          <a:lstStyle/>
          <a:p>
            <a:r>
              <a:t>Scrum board</a:t>
            </a:r>
          </a:p>
        </p:txBody>
      </p:sp>
      <p:pic>
        <p:nvPicPr>
          <p:cNvPr id="1381" name="pasted-image.png" descr="pasted-image.png"/>
          <p:cNvPicPr>
            <a:picLocks noChangeAspect="1"/>
          </p:cNvPicPr>
          <p:nvPr/>
        </p:nvPicPr>
        <p:blipFill>
          <a:blip r:embed="rId3">
            <a:extLst/>
          </a:blip>
          <a:stretch>
            <a:fillRect/>
          </a:stretch>
        </p:blipFill>
        <p:spPr>
          <a:xfrm>
            <a:off x="1424979" y="3425736"/>
            <a:ext cx="12329263" cy="5143431"/>
          </a:xfrm>
          <a:prstGeom prst="rect">
            <a:avLst/>
          </a:prstGeom>
          <a:ln w="12700">
            <a:miter lim="400000"/>
          </a:ln>
          <a:effectLst>
            <a:outerShdw blurRad="190500" dist="8455" dir="5400000" rotWithShape="0">
              <a:srgbClr val="000000"/>
            </a:outerShdw>
          </a:effectLst>
        </p:spPr>
      </p:pic>
      <p:pic>
        <p:nvPicPr>
          <p:cNvPr id="1382" name="pasted-image.png" descr="pasted-image.png"/>
          <p:cNvPicPr>
            <a:picLocks noChangeAspect="1"/>
          </p:cNvPicPr>
          <p:nvPr/>
        </p:nvPicPr>
        <p:blipFill>
          <a:blip r:embed="rId4">
            <a:extLst/>
          </a:blip>
          <a:stretch>
            <a:fillRect/>
          </a:stretch>
        </p:blipFill>
        <p:spPr>
          <a:xfrm>
            <a:off x="8595990" y="6793650"/>
            <a:ext cx="14704525" cy="6084190"/>
          </a:xfrm>
          <a:prstGeom prst="rect">
            <a:avLst/>
          </a:prstGeom>
          <a:ln w="12700">
            <a:miter lim="400000"/>
          </a:ln>
          <a:effectLst>
            <a:outerShdw blurRad="190500" dist="8455" dir="5400000" rotWithShape="0">
              <a:srgbClr val="000000"/>
            </a:outerShdw>
          </a:effectLst>
        </p:spPr>
      </p:pic>
      <p:sp>
        <p:nvSpPr>
          <p:cNvPr id="1383" name="Line"/>
          <p:cNvSpPr/>
          <p:nvPr/>
        </p:nvSpPr>
        <p:spPr>
          <a:xfrm rot="10800000" flipH="1">
            <a:off x="2646557" y="3583508"/>
            <a:ext cx="5645551" cy="656705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497" y="21600"/>
                  <a:pt x="9782" y="16200"/>
                  <a:pt x="10999" y="10800"/>
                </a:cubicBezTo>
                <a:cubicBezTo>
                  <a:pt x="12217" y="5400"/>
                  <a:pt x="13368" y="0"/>
                  <a:pt x="21600" y="0"/>
                </a:cubicBezTo>
              </a:path>
            </a:pathLst>
          </a:custGeom>
          <a:ln w="76200">
            <a:solidFill>
              <a:schemeClr val="accent1"/>
            </a:solidFill>
            <a:miter lim="400000"/>
            <a:headEnd type="oval"/>
            <a:tailEnd type="triangle"/>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1384" name="Sprints are determined by pulling work items in from the backlog and estimating time/effort"/>
          <p:cNvSpPr/>
          <p:nvPr/>
        </p:nvSpPr>
        <p:spPr>
          <a:xfrm>
            <a:off x="16337701" y="3451062"/>
            <a:ext cx="6099850" cy="2479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defRPr sz="3600" spc="-36"/>
            </a:lvl1pPr>
          </a:lstStyle>
          <a:p>
            <a:r>
              <a:t>Sprints are determined by pulling work items in from the backlog and estimating time/effort</a:t>
            </a:r>
          </a:p>
        </p:txBody>
      </p:sp>
      <p:pic>
        <p:nvPicPr>
          <p:cNvPr id="1385" name="status-check.pdf" descr="status-check.pdf"/>
          <p:cNvPicPr>
            <a:picLocks noChangeAspect="1"/>
          </p:cNvPicPr>
          <p:nvPr/>
        </p:nvPicPr>
        <p:blipFill>
          <a:blip r:embed="rId5">
            <a:extLst/>
          </a:blip>
          <a:stretch>
            <a:fillRect/>
          </a:stretch>
        </p:blipFill>
        <p:spPr>
          <a:xfrm>
            <a:off x="15719652" y="3622562"/>
            <a:ext cx="457201" cy="457201"/>
          </a:xfrm>
          <a:prstGeom prst="rect">
            <a:avLst/>
          </a:prstGeom>
          <a:ln w="12700">
            <a:miter lim="400000"/>
          </a:ln>
        </p:spPr>
      </p:pic>
    </p:spTree>
  </p:cSld>
  <p:clrMapOvr>
    <a:masterClrMapping/>
  </p:clrMapOvr>
  <p:transition xmlns:p14="http://schemas.microsoft.com/office/powerpoint/2010/mai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9" name="Kanban board"/>
          <p:cNvSpPr>
            <a:spLocks noGrp="1"/>
          </p:cNvSpPr>
          <p:nvPr>
            <p:ph type="body" idx="13"/>
          </p:nvPr>
        </p:nvSpPr>
        <p:spPr>
          <a:prstGeom prst="rect">
            <a:avLst/>
          </a:prstGeom>
        </p:spPr>
        <p:txBody>
          <a:bodyPr/>
          <a:lstStyle/>
          <a:p>
            <a:r>
              <a:t>Kanban board</a:t>
            </a:r>
          </a:p>
        </p:txBody>
      </p:sp>
      <p:pic>
        <p:nvPicPr>
          <p:cNvPr id="1390" name="pasted-image.png" descr="pasted-image.png"/>
          <p:cNvPicPr>
            <a:picLocks noChangeAspect="1"/>
          </p:cNvPicPr>
          <p:nvPr/>
        </p:nvPicPr>
        <p:blipFill>
          <a:blip r:embed="rId3">
            <a:extLst/>
          </a:blip>
          <a:stretch>
            <a:fillRect/>
          </a:stretch>
        </p:blipFill>
        <p:spPr>
          <a:xfrm>
            <a:off x="1764584" y="3945973"/>
            <a:ext cx="13517678" cy="7677288"/>
          </a:xfrm>
          <a:prstGeom prst="rect">
            <a:avLst/>
          </a:prstGeom>
          <a:ln w="12700">
            <a:miter lim="400000"/>
          </a:ln>
          <a:effectLst>
            <a:outerShdw blurRad="190500" dist="8455" dir="5400000" rotWithShape="0">
              <a:srgbClr val="000000"/>
            </a:outerShdw>
          </a:effectLst>
        </p:spPr>
      </p:pic>
      <p:sp>
        <p:nvSpPr>
          <p:cNvPr id="1391" name="Work is continuously delivered by pulling single pieces of work from the backlog…"/>
          <p:cNvSpPr/>
          <p:nvPr/>
        </p:nvSpPr>
        <p:spPr>
          <a:xfrm>
            <a:off x="17299041" y="5376379"/>
            <a:ext cx="6099849" cy="5400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defRPr sz="3600" spc="-36"/>
            </a:pPr>
            <a:r>
              <a:t>Work is continuously delivered by pulling single pieces of work from the backlog</a:t>
            </a:r>
          </a:p>
          <a:p>
            <a:pPr>
              <a:defRPr sz="3600" spc="-36"/>
            </a:pPr>
            <a:endParaRPr/>
          </a:p>
          <a:p>
            <a:pPr>
              <a:defRPr sz="3600" spc="-36"/>
            </a:pPr>
            <a:r>
              <a:t>A classic Kanban board is broken up into: Backlog, Selected for Development, In Progress, and Done</a:t>
            </a:r>
          </a:p>
        </p:txBody>
      </p:sp>
      <p:pic>
        <p:nvPicPr>
          <p:cNvPr id="1392" name="status-check.pdf" descr="status-check.pdf"/>
          <p:cNvPicPr>
            <a:picLocks noChangeAspect="1"/>
          </p:cNvPicPr>
          <p:nvPr/>
        </p:nvPicPr>
        <p:blipFill>
          <a:blip r:embed="rId4">
            <a:extLst/>
          </a:blip>
          <a:stretch>
            <a:fillRect/>
          </a:stretch>
        </p:blipFill>
        <p:spPr>
          <a:xfrm>
            <a:off x="16595489" y="8445198"/>
            <a:ext cx="457201" cy="457201"/>
          </a:xfrm>
          <a:prstGeom prst="rect">
            <a:avLst/>
          </a:prstGeom>
          <a:ln w="12700">
            <a:miter lim="400000"/>
          </a:ln>
        </p:spPr>
      </p:pic>
      <p:pic>
        <p:nvPicPr>
          <p:cNvPr id="1393" name="status-check.pdf" descr="status-check.pdf"/>
          <p:cNvPicPr>
            <a:picLocks noChangeAspect="1"/>
          </p:cNvPicPr>
          <p:nvPr/>
        </p:nvPicPr>
        <p:blipFill>
          <a:blip r:embed="rId4">
            <a:extLst/>
          </a:blip>
          <a:stretch>
            <a:fillRect/>
          </a:stretch>
        </p:blipFill>
        <p:spPr>
          <a:xfrm>
            <a:off x="16595489" y="5551451"/>
            <a:ext cx="457201" cy="457201"/>
          </a:xfrm>
          <a:prstGeom prst="rect">
            <a:avLst/>
          </a:prstGeom>
          <a:ln w="12700">
            <a:miter lim="400000"/>
          </a:ln>
        </p:spPr>
      </p:pic>
    </p:spTree>
  </p:cSld>
  <p:clrMapOvr>
    <a:masterClrMapping/>
  </p:clrMapOvr>
  <p:transition xmlns:p14="http://schemas.microsoft.com/office/powerpoint/2010/mai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7" name="Agenda"/>
          <p:cNvSpPr/>
          <p:nvPr/>
        </p:nvSpPr>
        <p:spPr>
          <a:xfrm>
            <a:off x="1774411" y="5610113"/>
            <a:ext cx="10414001" cy="1966120"/>
          </a:xfrm>
          <a:prstGeom prst="rect">
            <a:avLst/>
          </a:prstGeom>
          <a:ln w="12700">
            <a:miter lim="400000"/>
          </a:ln>
          <a:extLst>
            <a:ext uri="{C572A759-6A51-4108-AA02-DFA0A04FC94B}">
              <ma14:wrappingTextBoxFlag xmlns:ma14="http://schemas.microsoft.com/office/mac/drawingml/2011/main" val="1"/>
            </a:ext>
          </a:extLst>
        </p:spPr>
        <p:txBody>
          <a:bodyPr lIns="17859" tIns="17859" rIns="17859" bIns="17859" anchor="ctr">
            <a:spAutoFit/>
          </a:bodyPr>
          <a:lstStyle>
            <a:lvl1pPr algn="ctr">
              <a:defRPr sz="12000" b="1" spc="-119">
                <a:solidFill>
                  <a:srgbClr val="FFFFFF"/>
                </a:solidFill>
              </a:defRPr>
            </a:lvl1pPr>
          </a:lstStyle>
          <a:p>
            <a:r>
              <a:t>Agenda</a:t>
            </a:r>
          </a:p>
        </p:txBody>
      </p:sp>
      <p:sp>
        <p:nvSpPr>
          <p:cNvPr id="1398" name="Introducing Jira Software"/>
          <p:cNvSpPr/>
          <p:nvPr/>
        </p:nvSpPr>
        <p:spPr>
          <a:xfrm>
            <a:off x="13459817" y="2864596"/>
            <a:ext cx="6937553"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solidFill>
                  <a:srgbClr val="FFFFFF"/>
                </a:solidFill>
              </a:defRPr>
            </a:lvl1pPr>
          </a:lstStyle>
          <a:p>
            <a:r>
              <a:t>Introducing Jira Software</a:t>
            </a:r>
          </a:p>
        </p:txBody>
      </p:sp>
      <p:sp>
        <p:nvSpPr>
          <p:cNvPr id="1399" name="Speaking Jira Software"/>
          <p:cNvSpPr/>
          <p:nvPr/>
        </p:nvSpPr>
        <p:spPr>
          <a:xfrm>
            <a:off x="13423720" y="4509808"/>
            <a:ext cx="6316371"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solidFill>
                  <a:srgbClr val="FFFFFF"/>
                </a:solidFill>
              </a:defRPr>
            </a:lvl1pPr>
          </a:lstStyle>
          <a:p>
            <a:r>
              <a:t>Speaking Jira Software</a:t>
            </a:r>
          </a:p>
        </p:txBody>
      </p:sp>
      <p:sp>
        <p:nvSpPr>
          <p:cNvPr id="1400" name="Organizing Jira Software"/>
          <p:cNvSpPr/>
          <p:nvPr/>
        </p:nvSpPr>
        <p:spPr>
          <a:xfrm>
            <a:off x="13459817" y="6155022"/>
            <a:ext cx="6788811"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solidFill>
                  <a:srgbClr val="FFFFFF"/>
                </a:solidFill>
              </a:defRPr>
            </a:lvl1pPr>
          </a:lstStyle>
          <a:p>
            <a:r>
              <a:t>Organizing Jira Software</a:t>
            </a:r>
          </a:p>
        </p:txBody>
      </p:sp>
      <p:sp>
        <p:nvSpPr>
          <p:cNvPr id="1401" name="Working with Jira Software"/>
          <p:cNvSpPr/>
          <p:nvPr/>
        </p:nvSpPr>
        <p:spPr>
          <a:xfrm>
            <a:off x="13459817" y="7800235"/>
            <a:ext cx="7450227"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solidFill>
                  <a:srgbClr val="FFFFFF"/>
                </a:solidFill>
              </a:defRPr>
            </a:lvl1pPr>
          </a:lstStyle>
          <a:p>
            <a:r>
              <a:t>Working with Jira Software</a:t>
            </a:r>
          </a:p>
        </p:txBody>
      </p:sp>
      <p:sp>
        <p:nvSpPr>
          <p:cNvPr id="1402" name="Line"/>
          <p:cNvSpPr/>
          <p:nvPr/>
        </p:nvSpPr>
        <p:spPr>
          <a:xfrm>
            <a:off x="13484939" y="5770565"/>
            <a:ext cx="2541600" cy="1"/>
          </a:xfrm>
          <a:prstGeom prst="line">
            <a:avLst/>
          </a:prstGeom>
          <a:ln w="101600">
            <a:solidFill>
              <a:srgbClr val="FFB800"/>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1403" name="Mastering Jira Software"/>
          <p:cNvSpPr/>
          <p:nvPr/>
        </p:nvSpPr>
        <p:spPr>
          <a:xfrm>
            <a:off x="13459817" y="9445449"/>
            <a:ext cx="6571793"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solidFill>
                  <a:srgbClr val="FFFFFF"/>
                </a:solidFill>
              </a:defRPr>
            </a:lvl1pPr>
          </a:lstStyle>
          <a:p>
            <a:r>
              <a:t>Mastering Jira Software</a:t>
            </a:r>
          </a:p>
        </p:txBody>
      </p:sp>
    </p:spTree>
  </p:cSld>
  <p:clrMapOvr>
    <a:masterClrMapping/>
  </p:clrMapOvr>
  <p:transition xmlns:p14="http://schemas.microsoft.com/office/powerpoint/2010/mai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 name="Issues = any unit of work…"/>
          <p:cNvSpPr>
            <a:spLocks noGrp="1"/>
          </p:cNvSpPr>
          <p:nvPr>
            <p:ph type="body" idx="13"/>
          </p:nvPr>
        </p:nvSpPr>
        <p:spPr>
          <a:xfrm>
            <a:off x="12767044" y="5651203"/>
            <a:ext cx="9848642" cy="2235201"/>
          </a:xfrm>
          <a:prstGeom prst="rect">
            <a:avLst/>
          </a:prstGeom>
        </p:spPr>
        <p:txBody>
          <a:bodyPr/>
          <a:lstStyle/>
          <a:p>
            <a:pPr marL="0" indent="0" algn="l" defTabSz="825500">
              <a:spcBef>
                <a:spcPts val="0"/>
              </a:spcBef>
              <a:buSzTx/>
              <a:buNone/>
              <a:defRPr sz="6000" spc="-59"/>
            </a:pPr>
            <a:r>
              <a:t>Issues = any unit of work</a:t>
            </a:r>
          </a:p>
          <a:p>
            <a:pPr marL="0" indent="0" algn="l" defTabSz="825500">
              <a:spcBef>
                <a:spcPts val="0"/>
              </a:spcBef>
              <a:buSzTx/>
              <a:buNone/>
              <a:defRPr sz="3600" b="0" spc="-36"/>
            </a:pPr>
            <a:r>
              <a:t>They are tracked through a workflow, through creation to completion.</a:t>
            </a:r>
          </a:p>
        </p:txBody>
      </p:sp>
      <p:sp>
        <p:nvSpPr>
          <p:cNvPr id="1414" name="Issues can be big or small…"/>
          <p:cNvSpPr>
            <a:spLocks noGrp="1"/>
          </p:cNvSpPr>
          <p:nvPr>
            <p:ph type="body" idx="14"/>
          </p:nvPr>
        </p:nvSpPr>
        <p:spPr>
          <a:prstGeom prst="rect">
            <a:avLst/>
          </a:prstGeom>
        </p:spPr>
        <p:txBody>
          <a:bodyPr/>
          <a:lstStyle/>
          <a:p>
            <a:pPr marL="0" indent="0" algn="l" defTabSz="825500">
              <a:spcBef>
                <a:spcPts val="0"/>
              </a:spcBef>
              <a:buSzTx/>
              <a:buNone/>
              <a:defRPr sz="6000" spc="-59"/>
            </a:pPr>
            <a:r>
              <a:t>Issues can be big or small</a:t>
            </a:r>
          </a:p>
          <a:p>
            <a:pPr marL="0" indent="0" algn="l" defTabSz="825500">
              <a:spcBef>
                <a:spcPts val="0"/>
              </a:spcBef>
              <a:buSzTx/>
              <a:buNone/>
              <a:defRPr sz="3600" b="0" spc="-36"/>
            </a:pPr>
            <a:r>
              <a:t>They can represent a single unit of work or a larger parent work item to be tracked.</a:t>
            </a:r>
          </a:p>
        </p:txBody>
      </p:sp>
      <p:sp>
        <p:nvSpPr>
          <p:cNvPr id="1415" name="Ready to learn a new lingo?…"/>
          <p:cNvSpPr>
            <a:spLocks noGrp="1"/>
          </p:cNvSpPr>
          <p:nvPr>
            <p:ph type="body" idx="15"/>
          </p:nvPr>
        </p:nvSpPr>
        <p:spPr>
          <a:xfrm>
            <a:off x="12767044" y="1846063"/>
            <a:ext cx="9848642" cy="2235201"/>
          </a:xfrm>
          <a:prstGeom prst="rect">
            <a:avLst/>
          </a:prstGeom>
        </p:spPr>
        <p:txBody>
          <a:bodyPr/>
          <a:lstStyle/>
          <a:p>
            <a:pPr marL="0" indent="0" algn="l" defTabSz="825500">
              <a:spcBef>
                <a:spcPts val="0"/>
              </a:spcBef>
              <a:buSzTx/>
              <a:buNone/>
              <a:defRPr sz="6000" spc="-59"/>
            </a:pPr>
            <a:r>
              <a:t>Ready to learn a new lingo?</a:t>
            </a:r>
          </a:p>
          <a:p>
            <a:pPr marL="0" indent="0" algn="l" defTabSz="825500">
              <a:spcBef>
                <a:spcPts val="0"/>
              </a:spcBef>
              <a:buSzTx/>
              <a:buNone/>
              <a:defRPr sz="3600" b="0" spc="-36"/>
            </a:pPr>
            <a:r>
              <a:t>Learning Jira can sometimes feel like learning a new language. Let’s break it down together.</a:t>
            </a:r>
          </a:p>
        </p:txBody>
      </p:sp>
      <p:sp>
        <p:nvSpPr>
          <p:cNvPr id="1417" name="Speaking…"/>
          <p:cNvSpPr>
            <a:spLocks noGrp="1"/>
          </p:cNvSpPr>
          <p:nvPr>
            <p:ph type="body" idx="17"/>
          </p:nvPr>
        </p:nvSpPr>
        <p:spPr>
          <a:xfrm>
            <a:off x="1437717" y="1874655"/>
            <a:ext cx="9146184" cy="3632201"/>
          </a:xfrm>
          <a:prstGeom prst="rect">
            <a:avLst/>
          </a:prstGeom>
        </p:spPr>
        <p:txBody>
          <a:bodyPr/>
          <a:lstStyle/>
          <a:p>
            <a:pPr>
              <a:defRPr sz="11000" spc="-110"/>
            </a:pPr>
            <a:r>
              <a:t>Speaking </a:t>
            </a:r>
          </a:p>
          <a:p>
            <a:pPr>
              <a:defRPr sz="11000" spc="-110"/>
            </a:pPr>
            <a:r>
              <a:t>Jira Software</a:t>
            </a:r>
          </a:p>
        </p:txBody>
      </p:sp>
      <p:grpSp>
        <p:nvGrpSpPr>
          <p:cNvPr id="1421" name="Group"/>
          <p:cNvGrpSpPr/>
          <p:nvPr/>
        </p:nvGrpSpPr>
        <p:grpSpPr>
          <a:xfrm>
            <a:off x="2696575" y="8113606"/>
            <a:ext cx="6628468" cy="1993424"/>
            <a:chOff x="0" y="0"/>
            <a:chExt cx="6628467" cy="1993423"/>
          </a:xfrm>
        </p:grpSpPr>
        <p:sp>
          <p:nvSpPr>
            <p:cNvPr id="1418" name="Rounded Rectangle"/>
            <p:cNvSpPr/>
            <p:nvPr/>
          </p:nvSpPr>
          <p:spPr>
            <a:xfrm>
              <a:off x="0" y="0"/>
              <a:ext cx="6628468" cy="1993424"/>
            </a:xfrm>
            <a:prstGeom prst="roundRect">
              <a:avLst>
                <a:gd name="adj" fmla="val 21882"/>
              </a:avLst>
            </a:prstGeom>
            <a:solidFill>
              <a:schemeClr val="accent5"/>
            </a:solidFill>
            <a:ln w="12700" cap="flat">
              <a:noFill/>
              <a:miter lim="400000"/>
            </a:ln>
            <a:effectLst>
              <a:outerShdw blurRad="190500" dist="8455" dir="5400000" rotWithShape="0">
                <a:srgbClr val="000000"/>
              </a:outerShdw>
            </a:effectLst>
          </p:spPr>
          <p:txBody>
            <a:bodyPr wrap="square" lIns="50800" tIns="50800" rIns="50800" bIns="50800" numCol="1" anchor="ctr">
              <a:noAutofit/>
            </a:bodyPr>
            <a:lstStyle/>
            <a:p>
              <a:pPr>
                <a:defRPr sz="3600" spc="-36"/>
              </a:pPr>
              <a:endParaRPr/>
            </a:p>
          </p:txBody>
        </p:sp>
        <p:sp>
          <p:nvSpPr>
            <p:cNvPr id="1419" name="Make sure to add examples of different issue types you will be using"/>
            <p:cNvSpPr/>
            <p:nvPr/>
          </p:nvSpPr>
          <p:spPr>
            <a:xfrm>
              <a:off x="923536" y="122038"/>
              <a:ext cx="5687810" cy="17493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3200" spc="-32">
                  <a:solidFill>
                    <a:srgbClr val="FFFFFF"/>
                  </a:solidFill>
                </a:defRPr>
              </a:lvl1pPr>
            </a:lstStyle>
            <a:p>
              <a:r>
                <a:rPr dirty="0"/>
                <a:t>Make sure to add examples of different issue types you will be using</a:t>
              </a:r>
            </a:p>
          </p:txBody>
        </p:sp>
        <p:pic>
          <p:nvPicPr>
            <p:cNvPr id="1420" name="status-infor.png" descr="status-infor.png"/>
            <p:cNvPicPr>
              <a:picLocks noChangeAspect="1"/>
            </p:cNvPicPr>
            <p:nvPr/>
          </p:nvPicPr>
          <p:blipFill>
            <a:blip r:embed="rId3">
              <a:extLst/>
            </a:blip>
            <a:stretch>
              <a:fillRect/>
            </a:stretch>
          </p:blipFill>
          <p:spPr>
            <a:xfrm>
              <a:off x="304073" y="190102"/>
              <a:ext cx="483535" cy="483535"/>
            </a:xfrm>
            <a:prstGeom prst="rect">
              <a:avLst/>
            </a:prstGeom>
            <a:ln w="12700" cap="flat">
              <a:noFill/>
              <a:miter lim="400000"/>
            </a:ln>
            <a:effectLst/>
          </p:spPr>
        </p:pic>
      </p:grpSp>
    </p:spTree>
  </p:cSld>
  <p:clrMapOvr>
    <a:masterClrMapping/>
  </p:clrMapOvr>
  <p:transition xmlns:p14="http://schemas.microsoft.com/office/powerpoint/2010/mai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8" name="Speaking Jira software"/>
          <p:cNvSpPr txBox="1"/>
          <p:nvPr/>
        </p:nvSpPr>
        <p:spPr>
          <a:xfrm>
            <a:off x="1724157" y="1263262"/>
            <a:ext cx="8728558"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cap="all" spc="144">
                <a:solidFill>
                  <a:srgbClr val="FFFFFF"/>
                </a:solidFill>
                <a:latin typeface="Circular Pro Black"/>
                <a:ea typeface="Circular Pro Black"/>
                <a:cs typeface="Circular Pro Black"/>
                <a:sym typeface="Circular Pro Black"/>
              </a:defRPr>
            </a:lvl1pPr>
          </a:lstStyle>
          <a:p>
            <a:r>
              <a:t>Speaking Jira software</a:t>
            </a:r>
          </a:p>
        </p:txBody>
      </p:sp>
      <p:pic>
        <p:nvPicPr>
          <p:cNvPr id="1439" name="pasted-image.pdf" descr="pasted-image.pdf"/>
          <p:cNvPicPr>
            <a:picLocks noChangeAspect="1"/>
          </p:cNvPicPr>
          <p:nvPr/>
        </p:nvPicPr>
        <p:blipFill>
          <a:blip r:embed="rId3">
            <a:extLst/>
          </a:blip>
          <a:stretch>
            <a:fillRect/>
          </a:stretch>
        </p:blipFill>
        <p:spPr>
          <a:xfrm>
            <a:off x="3560090" y="5266860"/>
            <a:ext cx="3096414" cy="2344662"/>
          </a:xfrm>
          <a:prstGeom prst="rect">
            <a:avLst/>
          </a:prstGeom>
          <a:ln w="12700">
            <a:miter lim="400000"/>
          </a:ln>
        </p:spPr>
      </p:pic>
      <p:pic>
        <p:nvPicPr>
          <p:cNvPr id="1440" name="pasted-image.pdf" descr="pasted-image.pdf"/>
          <p:cNvPicPr>
            <a:picLocks noChangeAspect="1"/>
          </p:cNvPicPr>
          <p:nvPr/>
        </p:nvPicPr>
        <p:blipFill>
          <a:blip r:embed="rId4">
            <a:extLst/>
          </a:blip>
          <a:stretch>
            <a:fillRect/>
          </a:stretch>
        </p:blipFill>
        <p:spPr>
          <a:xfrm>
            <a:off x="17867953" y="5212872"/>
            <a:ext cx="2815500" cy="2452638"/>
          </a:xfrm>
          <a:prstGeom prst="rect">
            <a:avLst/>
          </a:prstGeom>
          <a:ln w="12700">
            <a:miter lim="400000"/>
          </a:ln>
        </p:spPr>
      </p:pic>
      <p:pic>
        <p:nvPicPr>
          <p:cNvPr id="1441" name="pasted-image.pdf" descr="pasted-image.pdf"/>
          <p:cNvPicPr>
            <a:picLocks noChangeAspect="1"/>
          </p:cNvPicPr>
          <p:nvPr/>
        </p:nvPicPr>
        <p:blipFill>
          <a:blip r:embed="rId5">
            <a:extLst/>
          </a:blip>
          <a:stretch>
            <a:fillRect/>
          </a:stretch>
        </p:blipFill>
        <p:spPr>
          <a:xfrm>
            <a:off x="10911414" y="5082506"/>
            <a:ext cx="2561172" cy="2713369"/>
          </a:xfrm>
          <a:prstGeom prst="rect">
            <a:avLst/>
          </a:prstGeom>
          <a:ln w="12700">
            <a:miter lim="400000"/>
          </a:ln>
        </p:spPr>
      </p:pic>
      <p:sp>
        <p:nvSpPr>
          <p:cNvPr id="1442" name="Boards…"/>
          <p:cNvSpPr/>
          <p:nvPr/>
        </p:nvSpPr>
        <p:spPr>
          <a:xfrm>
            <a:off x="2614290" y="8769733"/>
            <a:ext cx="4988014" cy="223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defRPr sz="6000" b="1" spc="-59">
                <a:solidFill>
                  <a:srgbClr val="FFFFFF"/>
                </a:solidFill>
              </a:defRPr>
            </a:pPr>
            <a:r>
              <a:t>Boards</a:t>
            </a:r>
          </a:p>
          <a:p>
            <a:pPr algn="ctr">
              <a:defRPr sz="3600" spc="-36">
                <a:solidFill>
                  <a:srgbClr val="FFFFFF"/>
                </a:solidFill>
              </a:defRPr>
            </a:pPr>
            <a:r>
              <a:t>Visual representation of our work</a:t>
            </a:r>
          </a:p>
        </p:txBody>
      </p:sp>
      <p:sp>
        <p:nvSpPr>
          <p:cNvPr id="1443" name="Issues…"/>
          <p:cNvSpPr/>
          <p:nvPr/>
        </p:nvSpPr>
        <p:spPr>
          <a:xfrm>
            <a:off x="16781696" y="8795908"/>
            <a:ext cx="4988014" cy="165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defRPr sz="6000" b="1" spc="-59">
                <a:solidFill>
                  <a:srgbClr val="FFFFFF"/>
                </a:solidFill>
              </a:defRPr>
            </a:pPr>
            <a:r>
              <a:t>Issues</a:t>
            </a:r>
          </a:p>
          <a:p>
            <a:pPr algn="ctr">
              <a:defRPr sz="3600" spc="-36">
                <a:solidFill>
                  <a:srgbClr val="FFFFFF"/>
                </a:solidFill>
              </a:defRPr>
            </a:pPr>
            <a:r>
              <a:t>Units of work</a:t>
            </a:r>
          </a:p>
        </p:txBody>
      </p:sp>
      <p:sp>
        <p:nvSpPr>
          <p:cNvPr id="1444" name="Projects…"/>
          <p:cNvSpPr/>
          <p:nvPr/>
        </p:nvSpPr>
        <p:spPr>
          <a:xfrm>
            <a:off x="9697993" y="8769733"/>
            <a:ext cx="4988014" cy="223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defRPr sz="6000" b="1" spc="-59">
                <a:solidFill>
                  <a:srgbClr val="FFFFFF"/>
                </a:solidFill>
              </a:defRPr>
            </a:pPr>
            <a:r>
              <a:t>Projects</a:t>
            </a:r>
          </a:p>
          <a:p>
            <a:pPr algn="ctr">
              <a:defRPr sz="3600" spc="-36">
                <a:solidFill>
                  <a:srgbClr val="FFFFFF"/>
                </a:solidFill>
              </a:defRPr>
            </a:pPr>
            <a:r>
              <a:t>A collection of related issues</a:t>
            </a:r>
          </a:p>
        </p:txBody>
      </p:sp>
      <p:sp>
        <p:nvSpPr>
          <p:cNvPr id="10" name="Line"/>
          <p:cNvSpPr/>
          <p:nvPr/>
        </p:nvSpPr>
        <p:spPr>
          <a:xfrm>
            <a:off x="1724157" y="2711389"/>
            <a:ext cx="2541600" cy="1"/>
          </a:xfrm>
          <a:prstGeom prst="line">
            <a:avLst/>
          </a:prstGeom>
          <a:ln w="101600">
            <a:solidFill>
              <a:srgbClr val="FFB800"/>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Tree>
  </p:cSld>
  <p:clrMapOvr>
    <a:masterClrMapping/>
  </p:clrMapOvr>
  <p:transition xmlns:p14="http://schemas.microsoft.com/office/powerpoint/2010/mai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8" name="But how does it all fit together?"/>
          <p:cNvSpPr>
            <a:spLocks noGrp="1"/>
          </p:cNvSpPr>
          <p:nvPr>
            <p:ph type="body" idx="13"/>
          </p:nvPr>
        </p:nvSpPr>
        <p:spPr>
          <a:xfrm>
            <a:off x="1778000" y="1401800"/>
            <a:ext cx="20828001" cy="1384301"/>
          </a:xfrm>
          <a:prstGeom prst="rect">
            <a:avLst/>
          </a:prstGeom>
        </p:spPr>
        <p:txBody>
          <a:bodyPr/>
          <a:lstStyle/>
          <a:p>
            <a:r>
              <a:t>But how does it all fit together?</a:t>
            </a:r>
          </a:p>
        </p:txBody>
      </p:sp>
      <p:sp>
        <p:nvSpPr>
          <p:cNvPr id="1449" name="Issue Types:…"/>
          <p:cNvSpPr/>
          <p:nvPr/>
        </p:nvSpPr>
        <p:spPr>
          <a:xfrm>
            <a:off x="1460306" y="4660776"/>
            <a:ext cx="4683811" cy="552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cap="all" spc="144">
                <a:solidFill>
                  <a:schemeClr val="accent1">
                    <a:lumOff val="-9925"/>
                  </a:schemeClr>
                </a:solidFill>
                <a:latin typeface="Circular Pro Black"/>
                <a:ea typeface="Circular Pro Black"/>
                <a:cs typeface="Circular Pro Black"/>
                <a:sym typeface="Circular Pro Black"/>
              </a:defRPr>
            </a:pPr>
            <a:r>
              <a:t>Issue Types:</a:t>
            </a:r>
          </a:p>
          <a:p>
            <a:pPr marL="444500" indent="-444500">
              <a:buSzPct val="75000"/>
              <a:buChar char="•"/>
            </a:pPr>
            <a:r>
              <a:t>Epic</a:t>
            </a:r>
          </a:p>
          <a:p>
            <a:pPr marL="444500" indent="-444500">
              <a:buSzPct val="75000"/>
              <a:buChar char="•"/>
            </a:pPr>
            <a:r>
              <a:t>Story</a:t>
            </a:r>
          </a:p>
          <a:p>
            <a:pPr marL="444500" indent="-444500">
              <a:buSzPct val="75000"/>
              <a:buChar char="•"/>
            </a:pPr>
            <a:r>
              <a:t>Task</a:t>
            </a:r>
          </a:p>
          <a:p>
            <a:pPr marL="444500" indent="-444500">
              <a:buSzPct val="75000"/>
              <a:buChar char="•"/>
            </a:pPr>
            <a:r>
              <a:t>Bug</a:t>
            </a:r>
          </a:p>
          <a:p>
            <a:pPr marL="444500" indent="-444500">
              <a:buSzPct val="75000"/>
              <a:buChar char="•"/>
            </a:pPr>
            <a:r>
              <a:t>Request</a:t>
            </a:r>
          </a:p>
          <a:p>
            <a:pPr marL="444500" indent="-444500">
              <a:buSzPct val="75000"/>
              <a:buChar char="•"/>
            </a:pPr>
            <a:r>
              <a:t>Subtask</a:t>
            </a:r>
          </a:p>
        </p:txBody>
      </p:sp>
      <p:sp>
        <p:nvSpPr>
          <p:cNvPr id="1450" name="Rounded Rectangle"/>
          <p:cNvSpPr/>
          <p:nvPr/>
        </p:nvSpPr>
        <p:spPr>
          <a:xfrm>
            <a:off x="14295387" y="6421765"/>
            <a:ext cx="6275190" cy="926605"/>
          </a:xfrm>
          <a:prstGeom prst="roundRect">
            <a:avLst>
              <a:gd name="adj" fmla="val 20559"/>
            </a:avLst>
          </a:prstGeom>
          <a:solidFill>
            <a:schemeClr val="accent2">
              <a:hueOff val="-77700"/>
              <a:lumOff val="2357"/>
            </a:schemeClr>
          </a:solidFill>
          <a:ln w="12700">
            <a:miter lim="400000"/>
          </a:ln>
        </p:spPr>
        <p:txBody>
          <a:bodyPr lIns="50800" tIns="50800" rIns="50800" bIns="50800" anchor="ctr"/>
          <a:lstStyle/>
          <a:p>
            <a:pPr>
              <a:defRPr sz="3600" spc="-36"/>
            </a:pPr>
            <a:endParaRPr/>
          </a:p>
        </p:txBody>
      </p:sp>
      <p:grpSp>
        <p:nvGrpSpPr>
          <p:cNvPr id="1467" name="Group"/>
          <p:cNvGrpSpPr/>
          <p:nvPr/>
        </p:nvGrpSpPr>
        <p:grpSpPr>
          <a:xfrm>
            <a:off x="7459216" y="4070772"/>
            <a:ext cx="14778633" cy="7060110"/>
            <a:chOff x="0" y="0"/>
            <a:chExt cx="14778632" cy="7060108"/>
          </a:xfrm>
        </p:grpSpPr>
        <p:sp>
          <p:nvSpPr>
            <p:cNvPr id="1451" name="Rounded Rectangle"/>
            <p:cNvSpPr/>
            <p:nvPr/>
          </p:nvSpPr>
          <p:spPr>
            <a:xfrm>
              <a:off x="0" y="0"/>
              <a:ext cx="14778633" cy="7060109"/>
            </a:xfrm>
            <a:prstGeom prst="roundRect">
              <a:avLst>
                <a:gd name="adj" fmla="val 3116"/>
              </a:avLst>
            </a:prstGeom>
            <a:solidFill>
              <a:schemeClr val="accent1">
                <a:lumOff val="-9925"/>
              </a:schemeClr>
            </a:solidFill>
            <a:ln w="12700" cap="flat">
              <a:noFill/>
              <a:miter lim="400000"/>
            </a:ln>
            <a:effectLst/>
          </p:spPr>
          <p:txBody>
            <a:bodyPr wrap="square" lIns="50800" tIns="50800" rIns="50800" bIns="50800" numCol="1" anchor="ctr">
              <a:noAutofit/>
            </a:bodyPr>
            <a:lstStyle/>
            <a:p>
              <a:pPr>
                <a:defRPr sz="3600" spc="-36"/>
              </a:pPr>
              <a:endParaRPr/>
            </a:p>
          </p:txBody>
        </p:sp>
        <p:sp>
          <p:nvSpPr>
            <p:cNvPr id="1452" name="PROJECT"/>
            <p:cNvSpPr/>
            <p:nvPr/>
          </p:nvSpPr>
          <p:spPr>
            <a:xfrm>
              <a:off x="68515" y="373319"/>
              <a:ext cx="14641603" cy="749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a:defRPr sz="4000" cap="all" spc="119">
                  <a:solidFill>
                    <a:srgbClr val="FFFFFF"/>
                  </a:solidFill>
                  <a:latin typeface="Circular Pro Black"/>
                  <a:ea typeface="Circular Pro Black"/>
                  <a:cs typeface="Circular Pro Black"/>
                  <a:sym typeface="Circular Pro Black"/>
                </a:defRPr>
              </a:lvl1pPr>
            </a:lstStyle>
            <a:p>
              <a:r>
                <a:t>PROJECT</a:t>
              </a:r>
            </a:p>
          </p:txBody>
        </p:sp>
        <p:sp>
          <p:nvSpPr>
            <p:cNvPr id="1453" name="Rounded Rectangle"/>
            <p:cNvSpPr/>
            <p:nvPr/>
          </p:nvSpPr>
          <p:spPr>
            <a:xfrm>
              <a:off x="680938" y="1413211"/>
              <a:ext cx="13416757" cy="5617469"/>
            </a:xfrm>
            <a:prstGeom prst="roundRect">
              <a:avLst>
                <a:gd name="adj" fmla="val 3391"/>
              </a:avLst>
            </a:prstGeom>
            <a:solidFill>
              <a:schemeClr val="accent2">
                <a:hueOff val="-77700"/>
                <a:lumOff val="2357"/>
              </a:schemeClr>
            </a:solidFill>
            <a:ln w="12700" cap="flat">
              <a:noFill/>
              <a:miter lim="400000"/>
            </a:ln>
            <a:effectLst/>
          </p:spPr>
          <p:txBody>
            <a:bodyPr wrap="square" lIns="50800" tIns="50800" rIns="50800" bIns="50800" numCol="1" anchor="ctr">
              <a:noAutofit/>
            </a:bodyPr>
            <a:lstStyle/>
            <a:p>
              <a:pPr>
                <a:defRPr sz="3600" spc="-36"/>
              </a:pPr>
              <a:endParaRPr/>
            </a:p>
          </p:txBody>
        </p:sp>
        <p:sp>
          <p:nvSpPr>
            <p:cNvPr id="1454" name="Rounded Rectangle"/>
            <p:cNvSpPr/>
            <p:nvPr/>
          </p:nvSpPr>
          <p:spPr>
            <a:xfrm>
              <a:off x="1348526" y="2653610"/>
              <a:ext cx="3896322" cy="4379616"/>
            </a:xfrm>
            <a:prstGeom prst="roundRect">
              <a:avLst>
                <a:gd name="adj" fmla="val 4889"/>
              </a:avLst>
            </a:prstGeom>
            <a:solidFill>
              <a:schemeClr val="accent4">
                <a:hueOff val="326477"/>
                <a:satOff val="46115"/>
                <a:lumOff val="-19159"/>
              </a:schemeClr>
            </a:solidFill>
            <a:ln w="12700" cap="flat">
              <a:noFill/>
              <a:miter lim="400000"/>
            </a:ln>
            <a:effectLst/>
          </p:spPr>
          <p:txBody>
            <a:bodyPr wrap="square" lIns="50800" tIns="50800" rIns="50800" bIns="50800" numCol="1" anchor="ctr">
              <a:noAutofit/>
            </a:bodyPr>
            <a:lstStyle/>
            <a:p>
              <a:pPr>
                <a:defRPr sz="3600" spc="-36"/>
              </a:pPr>
              <a:endParaRPr/>
            </a:p>
          </p:txBody>
        </p:sp>
        <p:sp>
          <p:nvSpPr>
            <p:cNvPr id="1455" name="EPIC"/>
            <p:cNvSpPr/>
            <p:nvPr/>
          </p:nvSpPr>
          <p:spPr>
            <a:xfrm>
              <a:off x="68515" y="1652408"/>
              <a:ext cx="14641603" cy="749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a:defRPr sz="4000" cap="all" spc="119">
                  <a:solidFill>
                    <a:srgbClr val="FFFFFF"/>
                  </a:solidFill>
                  <a:latin typeface="Circular Pro Black"/>
                  <a:ea typeface="Circular Pro Black"/>
                  <a:cs typeface="Circular Pro Black"/>
                  <a:sym typeface="Circular Pro Black"/>
                </a:defRPr>
              </a:lvl1pPr>
            </a:lstStyle>
            <a:p>
              <a:r>
                <a:t>EPIC</a:t>
              </a:r>
            </a:p>
          </p:txBody>
        </p:sp>
        <p:sp>
          <p:nvSpPr>
            <p:cNvPr id="1456" name="Rounded Rectangle"/>
            <p:cNvSpPr/>
            <p:nvPr/>
          </p:nvSpPr>
          <p:spPr>
            <a:xfrm>
              <a:off x="1762269" y="4450912"/>
              <a:ext cx="3068837" cy="2593076"/>
            </a:xfrm>
            <a:prstGeom prst="roundRect">
              <a:avLst>
                <a:gd name="adj" fmla="val 7346"/>
              </a:avLst>
            </a:prstGeom>
            <a:solidFill>
              <a:schemeClr val="accent4">
                <a:satOff val="9091"/>
                <a:lumOff val="14077"/>
              </a:schemeClr>
            </a:solidFill>
            <a:ln w="12700" cap="flat">
              <a:noFill/>
              <a:miter lim="400000"/>
            </a:ln>
            <a:effectLst/>
          </p:spPr>
          <p:txBody>
            <a:bodyPr wrap="square" lIns="50800" tIns="50800" rIns="50800" bIns="50800" numCol="1" anchor="ctr">
              <a:noAutofit/>
            </a:bodyPr>
            <a:lstStyle/>
            <a:p>
              <a:pPr>
                <a:defRPr sz="3600" spc="-36"/>
              </a:pPr>
              <a:endParaRPr/>
            </a:p>
          </p:txBody>
        </p:sp>
        <p:sp>
          <p:nvSpPr>
            <p:cNvPr id="1457" name="SUBTASK"/>
            <p:cNvSpPr/>
            <p:nvPr/>
          </p:nvSpPr>
          <p:spPr>
            <a:xfrm>
              <a:off x="1348526" y="5372799"/>
              <a:ext cx="3896322" cy="749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a:defRPr sz="4000" cap="all" spc="119">
                  <a:solidFill>
                    <a:srgbClr val="FFFFFF"/>
                  </a:solidFill>
                  <a:latin typeface="Circular Pro Black"/>
                  <a:ea typeface="Circular Pro Black"/>
                  <a:cs typeface="Circular Pro Black"/>
                  <a:sym typeface="Circular Pro Black"/>
                </a:defRPr>
              </a:lvl1pPr>
            </a:lstStyle>
            <a:p>
              <a:r>
                <a:t>SUBTASK</a:t>
              </a:r>
            </a:p>
          </p:txBody>
        </p:sp>
        <p:sp>
          <p:nvSpPr>
            <p:cNvPr id="1458" name="STORY"/>
            <p:cNvSpPr/>
            <p:nvPr/>
          </p:nvSpPr>
          <p:spPr>
            <a:xfrm>
              <a:off x="1348526" y="3324373"/>
              <a:ext cx="3896322" cy="749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a:defRPr sz="4000" cap="all" spc="119">
                  <a:solidFill>
                    <a:srgbClr val="FFFFFF"/>
                  </a:solidFill>
                  <a:latin typeface="Circular Pro Black"/>
                  <a:ea typeface="Circular Pro Black"/>
                  <a:cs typeface="Circular Pro Black"/>
                  <a:sym typeface="Circular Pro Black"/>
                </a:defRPr>
              </a:lvl1pPr>
            </a:lstStyle>
            <a:p>
              <a:r>
                <a:t>STORY</a:t>
              </a:r>
            </a:p>
          </p:txBody>
        </p:sp>
        <p:sp>
          <p:nvSpPr>
            <p:cNvPr id="1459" name="Rounded Rectangle"/>
            <p:cNvSpPr/>
            <p:nvPr/>
          </p:nvSpPr>
          <p:spPr>
            <a:xfrm>
              <a:off x="9533785" y="2651946"/>
              <a:ext cx="3896321" cy="4379616"/>
            </a:xfrm>
            <a:prstGeom prst="roundRect">
              <a:avLst>
                <a:gd name="adj" fmla="val 4889"/>
              </a:avLst>
            </a:prstGeom>
            <a:solidFill>
              <a:schemeClr val="accent4">
                <a:hueOff val="326477"/>
                <a:satOff val="46115"/>
                <a:lumOff val="-19159"/>
              </a:schemeClr>
            </a:solidFill>
            <a:ln w="12700" cap="flat">
              <a:noFill/>
              <a:miter lim="400000"/>
            </a:ln>
            <a:effectLst/>
          </p:spPr>
          <p:txBody>
            <a:bodyPr wrap="square" lIns="50800" tIns="50800" rIns="50800" bIns="50800" numCol="1" anchor="ctr">
              <a:noAutofit/>
            </a:bodyPr>
            <a:lstStyle/>
            <a:p>
              <a:pPr>
                <a:defRPr sz="3600" spc="-36"/>
              </a:pPr>
              <a:endParaRPr/>
            </a:p>
          </p:txBody>
        </p:sp>
        <p:sp>
          <p:nvSpPr>
            <p:cNvPr id="1460" name="Rounded Rectangle"/>
            <p:cNvSpPr/>
            <p:nvPr/>
          </p:nvSpPr>
          <p:spPr>
            <a:xfrm>
              <a:off x="9947527" y="4450912"/>
              <a:ext cx="3068837" cy="2593076"/>
            </a:xfrm>
            <a:prstGeom prst="roundRect">
              <a:avLst>
                <a:gd name="adj" fmla="val 7346"/>
              </a:avLst>
            </a:prstGeom>
            <a:solidFill>
              <a:schemeClr val="accent4">
                <a:satOff val="9091"/>
                <a:lumOff val="14077"/>
              </a:schemeClr>
            </a:solidFill>
            <a:ln w="12700" cap="flat">
              <a:noFill/>
              <a:miter lim="400000"/>
            </a:ln>
            <a:effectLst/>
          </p:spPr>
          <p:txBody>
            <a:bodyPr wrap="square" lIns="50800" tIns="50800" rIns="50800" bIns="50800" numCol="1" anchor="ctr">
              <a:noAutofit/>
            </a:bodyPr>
            <a:lstStyle/>
            <a:p>
              <a:pPr>
                <a:defRPr sz="3600" spc="-36"/>
              </a:pPr>
              <a:endParaRPr/>
            </a:p>
          </p:txBody>
        </p:sp>
        <p:sp>
          <p:nvSpPr>
            <p:cNvPr id="1461" name="SUBTASK"/>
            <p:cNvSpPr/>
            <p:nvPr/>
          </p:nvSpPr>
          <p:spPr>
            <a:xfrm>
              <a:off x="9533785" y="5372799"/>
              <a:ext cx="3896321" cy="749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a:defRPr sz="4000" cap="all" spc="119">
                  <a:solidFill>
                    <a:srgbClr val="FFFFFF"/>
                  </a:solidFill>
                  <a:latin typeface="Circular Pro Black"/>
                  <a:ea typeface="Circular Pro Black"/>
                  <a:cs typeface="Circular Pro Black"/>
                  <a:sym typeface="Circular Pro Black"/>
                </a:defRPr>
              </a:lvl1pPr>
            </a:lstStyle>
            <a:p>
              <a:r>
                <a:t>SUBTASK</a:t>
              </a:r>
            </a:p>
          </p:txBody>
        </p:sp>
        <p:sp>
          <p:nvSpPr>
            <p:cNvPr id="1462" name="BUG"/>
            <p:cNvSpPr/>
            <p:nvPr/>
          </p:nvSpPr>
          <p:spPr>
            <a:xfrm>
              <a:off x="9533785" y="3324373"/>
              <a:ext cx="3896321" cy="749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a:defRPr sz="4000" cap="all" spc="119">
                  <a:solidFill>
                    <a:srgbClr val="FFFFFF"/>
                  </a:solidFill>
                  <a:latin typeface="Circular Pro Black"/>
                  <a:ea typeface="Circular Pro Black"/>
                  <a:cs typeface="Circular Pro Black"/>
                  <a:sym typeface="Circular Pro Black"/>
                </a:defRPr>
              </a:lvl1pPr>
            </a:lstStyle>
            <a:p>
              <a:r>
                <a:t>BUG</a:t>
              </a:r>
            </a:p>
          </p:txBody>
        </p:sp>
        <p:sp>
          <p:nvSpPr>
            <p:cNvPr id="1463" name="Rounded Rectangle"/>
            <p:cNvSpPr/>
            <p:nvPr/>
          </p:nvSpPr>
          <p:spPr>
            <a:xfrm>
              <a:off x="5441156" y="2651946"/>
              <a:ext cx="3896321" cy="4379616"/>
            </a:xfrm>
            <a:prstGeom prst="roundRect">
              <a:avLst>
                <a:gd name="adj" fmla="val 4889"/>
              </a:avLst>
            </a:prstGeom>
            <a:solidFill>
              <a:schemeClr val="accent4">
                <a:hueOff val="326477"/>
                <a:satOff val="46115"/>
                <a:lumOff val="-19159"/>
              </a:schemeClr>
            </a:solidFill>
            <a:ln w="12700" cap="flat">
              <a:noFill/>
              <a:miter lim="400000"/>
            </a:ln>
            <a:effectLst/>
          </p:spPr>
          <p:txBody>
            <a:bodyPr wrap="square" lIns="50800" tIns="50800" rIns="50800" bIns="50800" numCol="1" anchor="ctr">
              <a:noAutofit/>
            </a:bodyPr>
            <a:lstStyle/>
            <a:p>
              <a:pPr>
                <a:defRPr sz="3600" spc="-36"/>
              </a:pPr>
              <a:endParaRPr/>
            </a:p>
          </p:txBody>
        </p:sp>
        <p:sp>
          <p:nvSpPr>
            <p:cNvPr id="1464" name="Rounded Rectangle"/>
            <p:cNvSpPr/>
            <p:nvPr/>
          </p:nvSpPr>
          <p:spPr>
            <a:xfrm>
              <a:off x="5854898" y="4449247"/>
              <a:ext cx="3068837" cy="2593077"/>
            </a:xfrm>
            <a:prstGeom prst="roundRect">
              <a:avLst>
                <a:gd name="adj" fmla="val 7346"/>
              </a:avLst>
            </a:prstGeom>
            <a:solidFill>
              <a:schemeClr val="accent4">
                <a:satOff val="9091"/>
                <a:lumOff val="14077"/>
              </a:schemeClr>
            </a:solidFill>
            <a:ln w="12700" cap="flat">
              <a:noFill/>
              <a:miter lim="400000"/>
            </a:ln>
            <a:effectLst/>
          </p:spPr>
          <p:txBody>
            <a:bodyPr wrap="square" lIns="50800" tIns="50800" rIns="50800" bIns="50800" numCol="1" anchor="ctr">
              <a:noAutofit/>
            </a:bodyPr>
            <a:lstStyle/>
            <a:p>
              <a:pPr>
                <a:defRPr sz="3600" spc="-36"/>
              </a:pPr>
              <a:endParaRPr/>
            </a:p>
          </p:txBody>
        </p:sp>
        <p:sp>
          <p:nvSpPr>
            <p:cNvPr id="1465" name="SUBTASK"/>
            <p:cNvSpPr/>
            <p:nvPr/>
          </p:nvSpPr>
          <p:spPr>
            <a:xfrm>
              <a:off x="5441156" y="5371135"/>
              <a:ext cx="3896321" cy="749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a:defRPr sz="4000" cap="all" spc="119">
                  <a:solidFill>
                    <a:srgbClr val="FFFFFF"/>
                  </a:solidFill>
                  <a:latin typeface="Circular Pro Black"/>
                  <a:ea typeface="Circular Pro Black"/>
                  <a:cs typeface="Circular Pro Black"/>
                  <a:sym typeface="Circular Pro Black"/>
                </a:defRPr>
              </a:lvl1pPr>
            </a:lstStyle>
            <a:p>
              <a:r>
                <a:t>SUBTASK</a:t>
              </a:r>
            </a:p>
          </p:txBody>
        </p:sp>
        <p:sp>
          <p:nvSpPr>
            <p:cNvPr id="1466" name="TASK"/>
            <p:cNvSpPr/>
            <p:nvPr/>
          </p:nvSpPr>
          <p:spPr>
            <a:xfrm>
              <a:off x="5441156" y="3322709"/>
              <a:ext cx="3896321" cy="749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a:defRPr sz="4000" cap="all" spc="119">
                  <a:solidFill>
                    <a:srgbClr val="FFFFFF"/>
                  </a:solidFill>
                  <a:latin typeface="Circular Pro Black"/>
                  <a:ea typeface="Circular Pro Black"/>
                  <a:cs typeface="Circular Pro Black"/>
                  <a:sym typeface="Circular Pro Black"/>
                </a:defRPr>
              </a:lvl1pPr>
            </a:lstStyle>
            <a:p>
              <a:r>
                <a:t>TASK</a:t>
              </a:r>
            </a:p>
          </p:txBody>
        </p:sp>
      </p:grpSp>
    </p:spTree>
  </p:cSld>
  <p:clrMapOvr>
    <a:masterClrMapping/>
  </p:clrMapOvr>
  <p:transition xmlns:p14="http://schemas.microsoft.com/office/powerpoint/2010/mai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1" name="Issues at [Your Company]"/>
          <p:cNvSpPr>
            <a:spLocks noGrp="1"/>
          </p:cNvSpPr>
          <p:nvPr>
            <p:ph type="body" idx="13"/>
          </p:nvPr>
        </p:nvSpPr>
        <p:spPr>
          <a:xfrm>
            <a:off x="1778000" y="1151790"/>
            <a:ext cx="20828001" cy="1384301"/>
          </a:xfrm>
          <a:prstGeom prst="rect">
            <a:avLst/>
          </a:prstGeom>
        </p:spPr>
        <p:txBody>
          <a:bodyPr/>
          <a:lstStyle/>
          <a:p>
            <a:r>
              <a:t>Issues at </a:t>
            </a:r>
            <a:r>
              <a:rPr>
                <a:solidFill>
                  <a:schemeClr val="accent5">
                    <a:hueOff val="63380"/>
                    <a:satOff val="-9054"/>
                    <a:lumOff val="-13740"/>
                  </a:schemeClr>
                </a:solidFill>
              </a:rPr>
              <a:t>[Your Company]</a:t>
            </a:r>
          </a:p>
        </p:txBody>
      </p:sp>
      <p:sp>
        <p:nvSpPr>
          <p:cNvPr id="1472" name="Rounded Rectangle"/>
          <p:cNvSpPr/>
          <p:nvPr/>
        </p:nvSpPr>
        <p:spPr>
          <a:xfrm>
            <a:off x="4802683" y="3669845"/>
            <a:ext cx="14778634" cy="7060110"/>
          </a:xfrm>
          <a:prstGeom prst="roundRect">
            <a:avLst>
              <a:gd name="adj" fmla="val 3116"/>
            </a:avLst>
          </a:prstGeom>
          <a:solidFill>
            <a:schemeClr val="accent1">
              <a:lumOff val="-9925"/>
            </a:schemeClr>
          </a:solidFill>
          <a:ln w="12700">
            <a:miter lim="400000"/>
          </a:ln>
        </p:spPr>
        <p:txBody>
          <a:bodyPr lIns="50800" tIns="50800" rIns="50800" bIns="50800" anchor="ctr"/>
          <a:lstStyle/>
          <a:p>
            <a:pPr>
              <a:defRPr sz="3600" spc="-36"/>
            </a:pPr>
            <a:endParaRPr/>
          </a:p>
        </p:txBody>
      </p:sp>
      <p:sp>
        <p:nvSpPr>
          <p:cNvPr id="1473" name="PROJECT = Add yours"/>
          <p:cNvSpPr/>
          <p:nvPr/>
        </p:nvSpPr>
        <p:spPr>
          <a:xfrm>
            <a:off x="4871198" y="4043165"/>
            <a:ext cx="14641604" cy="749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defRPr sz="4000" cap="all" spc="119">
                <a:solidFill>
                  <a:srgbClr val="FFFFFF"/>
                </a:solidFill>
                <a:latin typeface="Circular Pro Black"/>
                <a:ea typeface="Circular Pro Black"/>
                <a:cs typeface="Circular Pro Black"/>
                <a:sym typeface="Circular Pro Black"/>
              </a:defRPr>
            </a:pPr>
            <a:r>
              <a:t>PROJECT = </a:t>
            </a:r>
            <a:r>
              <a:rPr>
                <a:solidFill>
                  <a:schemeClr val="accent5">
                    <a:hueOff val="57873"/>
                    <a:lumOff val="6699"/>
                  </a:schemeClr>
                </a:solidFill>
              </a:rPr>
              <a:t>Add yours</a:t>
            </a:r>
          </a:p>
        </p:txBody>
      </p:sp>
      <p:sp>
        <p:nvSpPr>
          <p:cNvPr id="1474" name="Rounded Rectangle"/>
          <p:cNvSpPr/>
          <p:nvPr/>
        </p:nvSpPr>
        <p:spPr>
          <a:xfrm>
            <a:off x="5483621" y="5125186"/>
            <a:ext cx="13416758" cy="5617469"/>
          </a:xfrm>
          <a:prstGeom prst="roundRect">
            <a:avLst>
              <a:gd name="adj" fmla="val 3391"/>
            </a:avLst>
          </a:prstGeom>
          <a:solidFill>
            <a:schemeClr val="accent2">
              <a:hueOff val="-77700"/>
              <a:lumOff val="2357"/>
            </a:schemeClr>
          </a:solidFill>
          <a:ln w="12700">
            <a:miter lim="400000"/>
          </a:ln>
        </p:spPr>
        <p:txBody>
          <a:bodyPr lIns="50800" tIns="50800" rIns="50800" bIns="50800" anchor="ctr"/>
          <a:lstStyle/>
          <a:p>
            <a:pPr>
              <a:defRPr sz="3600" spc="-36"/>
            </a:pPr>
            <a:endParaRPr/>
          </a:p>
        </p:txBody>
      </p:sp>
      <p:sp>
        <p:nvSpPr>
          <p:cNvPr id="1475" name="EPIC = Add yours"/>
          <p:cNvSpPr/>
          <p:nvPr/>
        </p:nvSpPr>
        <p:spPr>
          <a:xfrm>
            <a:off x="4871198" y="5322253"/>
            <a:ext cx="14641604" cy="749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defRPr sz="4000" cap="all" spc="119">
                <a:solidFill>
                  <a:srgbClr val="FFFFFF"/>
                </a:solidFill>
                <a:latin typeface="Circular Pro Black"/>
                <a:ea typeface="Circular Pro Black"/>
                <a:cs typeface="Circular Pro Black"/>
                <a:sym typeface="Circular Pro Black"/>
              </a:defRPr>
            </a:pPr>
            <a:r>
              <a:t>EPIC = </a:t>
            </a:r>
            <a:r>
              <a:rPr>
                <a:solidFill>
                  <a:schemeClr val="accent5">
                    <a:hueOff val="63380"/>
                    <a:satOff val="-9054"/>
                    <a:lumOff val="-13740"/>
                  </a:schemeClr>
                </a:solidFill>
              </a:rPr>
              <a:t>Add yours</a:t>
            </a:r>
          </a:p>
        </p:txBody>
      </p:sp>
      <p:sp>
        <p:nvSpPr>
          <p:cNvPr id="1476" name="Rounded Rectangle"/>
          <p:cNvSpPr/>
          <p:nvPr/>
        </p:nvSpPr>
        <p:spPr>
          <a:xfrm>
            <a:off x="7874152" y="6350339"/>
            <a:ext cx="8635695" cy="4379616"/>
          </a:xfrm>
          <a:prstGeom prst="roundRect">
            <a:avLst>
              <a:gd name="adj" fmla="val 4350"/>
            </a:avLst>
          </a:prstGeom>
          <a:solidFill>
            <a:schemeClr val="accent4">
              <a:hueOff val="326477"/>
              <a:satOff val="46115"/>
              <a:lumOff val="-19159"/>
            </a:schemeClr>
          </a:solidFill>
          <a:ln w="12700">
            <a:miter lim="400000"/>
          </a:ln>
        </p:spPr>
        <p:txBody>
          <a:bodyPr lIns="50800" tIns="50800" rIns="50800" bIns="50800" anchor="ctr"/>
          <a:lstStyle/>
          <a:p>
            <a:pPr>
              <a:defRPr sz="3600" spc="-36"/>
            </a:pPr>
            <a:endParaRPr/>
          </a:p>
        </p:txBody>
      </p:sp>
      <p:sp>
        <p:nvSpPr>
          <p:cNvPr id="1477" name="Rounded Rectangle"/>
          <p:cNvSpPr/>
          <p:nvPr/>
        </p:nvSpPr>
        <p:spPr>
          <a:xfrm>
            <a:off x="9259363" y="7975813"/>
            <a:ext cx="5865274" cy="2754142"/>
          </a:xfrm>
          <a:prstGeom prst="roundRect">
            <a:avLst>
              <a:gd name="adj" fmla="val 6917"/>
            </a:avLst>
          </a:prstGeom>
          <a:solidFill>
            <a:schemeClr val="accent4">
              <a:satOff val="9091"/>
              <a:lumOff val="14077"/>
            </a:schemeClr>
          </a:solidFill>
          <a:ln w="12700">
            <a:miter lim="400000"/>
          </a:ln>
        </p:spPr>
        <p:txBody>
          <a:bodyPr lIns="50800" tIns="50800" rIns="50800" bIns="50800" anchor="ctr"/>
          <a:lstStyle/>
          <a:p>
            <a:pPr>
              <a:defRPr sz="3600" spc="-36"/>
            </a:pPr>
            <a:endParaRPr/>
          </a:p>
        </p:txBody>
      </p:sp>
      <p:sp>
        <p:nvSpPr>
          <p:cNvPr id="1478" name="SUBTASK = Add yours"/>
          <p:cNvSpPr/>
          <p:nvPr/>
        </p:nvSpPr>
        <p:spPr>
          <a:xfrm>
            <a:off x="10243839" y="8607707"/>
            <a:ext cx="3896322"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defRPr sz="4000" cap="all" spc="119">
                <a:solidFill>
                  <a:srgbClr val="FFFFFF"/>
                </a:solidFill>
                <a:latin typeface="Circular Pro Black"/>
                <a:ea typeface="Circular Pro Black"/>
                <a:cs typeface="Circular Pro Black"/>
                <a:sym typeface="Circular Pro Black"/>
              </a:defRPr>
            </a:pPr>
            <a:r>
              <a:t>SUBTASK = </a:t>
            </a:r>
            <a:r>
              <a:rPr>
                <a:solidFill>
                  <a:schemeClr val="accent5">
                    <a:hueOff val="57873"/>
                    <a:lumOff val="6699"/>
                  </a:schemeClr>
                </a:solidFill>
              </a:rPr>
              <a:t>Add yours</a:t>
            </a:r>
          </a:p>
        </p:txBody>
      </p:sp>
      <p:sp>
        <p:nvSpPr>
          <p:cNvPr id="1479" name="TASK = Add yours"/>
          <p:cNvSpPr/>
          <p:nvPr/>
        </p:nvSpPr>
        <p:spPr>
          <a:xfrm>
            <a:off x="9091977" y="6825250"/>
            <a:ext cx="6307268" cy="71814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p>
            <a:pPr algn="ctr">
              <a:defRPr sz="4000" cap="all" spc="119">
                <a:solidFill>
                  <a:srgbClr val="FFFFFF"/>
                </a:solidFill>
                <a:latin typeface="Circular Pro Black"/>
                <a:ea typeface="Circular Pro Black"/>
                <a:cs typeface="Circular Pro Black"/>
                <a:sym typeface="Circular Pro Black"/>
              </a:defRPr>
            </a:pPr>
            <a:r>
              <a:rPr dirty="0"/>
              <a:t>TASK = </a:t>
            </a:r>
            <a:r>
              <a:rPr dirty="0">
                <a:solidFill>
                  <a:schemeClr val="accent5">
                    <a:hueOff val="57873"/>
                    <a:lumOff val="6699"/>
                  </a:schemeClr>
                </a:solidFill>
              </a:rPr>
              <a:t>Add yours</a:t>
            </a:r>
          </a:p>
        </p:txBody>
      </p:sp>
      <p:grpSp>
        <p:nvGrpSpPr>
          <p:cNvPr id="1483" name="Group"/>
          <p:cNvGrpSpPr/>
          <p:nvPr/>
        </p:nvGrpSpPr>
        <p:grpSpPr>
          <a:xfrm>
            <a:off x="7125881" y="11321952"/>
            <a:ext cx="10132240" cy="2102301"/>
            <a:chOff x="0" y="0"/>
            <a:chExt cx="10132238" cy="1476682"/>
          </a:xfrm>
        </p:grpSpPr>
        <p:sp>
          <p:nvSpPr>
            <p:cNvPr id="1480" name="Rounded Rectangle"/>
            <p:cNvSpPr/>
            <p:nvPr/>
          </p:nvSpPr>
          <p:spPr>
            <a:xfrm>
              <a:off x="0" y="0"/>
              <a:ext cx="10132239" cy="1476683"/>
            </a:xfrm>
            <a:prstGeom prst="roundRect">
              <a:avLst>
                <a:gd name="adj" fmla="val 23636"/>
              </a:avLst>
            </a:prstGeom>
            <a:solidFill>
              <a:schemeClr val="accent5"/>
            </a:solidFill>
            <a:ln w="12700" cap="flat">
              <a:noFill/>
              <a:miter lim="400000"/>
            </a:ln>
            <a:effectLst>
              <a:outerShdw blurRad="190500" dist="8455" dir="5400000" rotWithShape="0">
                <a:srgbClr val="000000"/>
              </a:outerShdw>
            </a:effectLst>
          </p:spPr>
          <p:txBody>
            <a:bodyPr wrap="square" lIns="50800" tIns="50800" rIns="50800" bIns="50800" numCol="1" anchor="ctr">
              <a:noAutofit/>
            </a:bodyPr>
            <a:lstStyle/>
            <a:p>
              <a:pPr>
                <a:defRPr sz="3600" spc="-36"/>
              </a:pPr>
              <a:endParaRPr/>
            </a:p>
          </p:txBody>
        </p:sp>
        <p:sp>
          <p:nvSpPr>
            <p:cNvPr id="1481" name="Add a real example of what a project might be for your team, and a corresponding epic/task/subtask"/>
            <p:cNvSpPr/>
            <p:nvPr/>
          </p:nvSpPr>
          <p:spPr>
            <a:xfrm>
              <a:off x="780392" y="133340"/>
              <a:ext cx="9287657" cy="113841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3200" spc="-32">
                  <a:solidFill>
                    <a:srgbClr val="FFFFFF"/>
                  </a:solidFill>
                </a:defRPr>
              </a:lvl1pPr>
            </a:lstStyle>
            <a:p>
              <a:r>
                <a:rPr dirty="0"/>
                <a:t>Add a real example of what a project might be for your team, and a corresponding epic/task/subtask</a:t>
              </a:r>
            </a:p>
          </p:txBody>
        </p:sp>
        <p:pic>
          <p:nvPicPr>
            <p:cNvPr id="1482" name="status-infor.png" descr="status-infor.png"/>
            <p:cNvPicPr>
              <a:picLocks noChangeAspect="1"/>
            </p:cNvPicPr>
            <p:nvPr/>
          </p:nvPicPr>
          <p:blipFill>
            <a:blip r:embed="rId3">
              <a:extLst/>
            </a:blip>
            <a:stretch>
              <a:fillRect/>
            </a:stretch>
          </p:blipFill>
          <p:spPr>
            <a:xfrm>
              <a:off x="252879" y="180143"/>
              <a:ext cx="386894" cy="386894"/>
            </a:xfrm>
            <a:prstGeom prst="rect">
              <a:avLst/>
            </a:prstGeom>
            <a:ln w="12700" cap="flat">
              <a:noFill/>
              <a:miter lim="400000"/>
            </a:ln>
            <a:effectLst/>
          </p:spPr>
        </p:pic>
      </p:grpSp>
      <p:sp>
        <p:nvSpPr>
          <p:cNvPr id="1484" name="For example…"/>
          <p:cNvSpPr/>
          <p:nvPr/>
        </p:nvSpPr>
        <p:spPr>
          <a:xfrm>
            <a:off x="10681891" y="2535502"/>
            <a:ext cx="4717353" cy="55399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a:defRPr sz="3600" spc="-36"/>
            </a:lvl1pPr>
          </a:lstStyle>
          <a:p>
            <a:r>
              <a:rPr dirty="0"/>
              <a:t>For example…</a:t>
            </a:r>
          </a:p>
        </p:txBody>
      </p:sp>
    </p:spTree>
  </p:cSld>
  <p:clrMapOvr>
    <a:masterClrMapping/>
  </p:clrMapOvr>
  <p:transition xmlns:p14="http://schemas.microsoft.com/office/powerpoint/2010/mai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 name="Speaking Jira Software"/>
          <p:cNvSpPr>
            <a:spLocks noGrp="1"/>
          </p:cNvSpPr>
          <p:nvPr>
            <p:ph type="body" idx="16"/>
          </p:nvPr>
        </p:nvSpPr>
        <p:spPr>
          <a:prstGeom prst="rect">
            <a:avLst/>
          </a:prstGeom>
        </p:spPr>
        <p:txBody>
          <a:bodyPr/>
          <a:lstStyle/>
          <a:p>
            <a:r>
              <a:t>Speaking Jira Software</a:t>
            </a:r>
          </a:p>
        </p:txBody>
      </p:sp>
      <p:sp>
        <p:nvSpPr>
          <p:cNvPr id="1488" name="Rounded Rectangle"/>
          <p:cNvSpPr/>
          <p:nvPr/>
        </p:nvSpPr>
        <p:spPr>
          <a:xfrm>
            <a:off x="11107921" y="6248160"/>
            <a:ext cx="4162823" cy="926605"/>
          </a:xfrm>
          <a:prstGeom prst="roundRect">
            <a:avLst>
              <a:gd name="adj" fmla="val 20559"/>
            </a:avLst>
          </a:prstGeom>
          <a:solidFill>
            <a:schemeClr val="accent3"/>
          </a:solidFill>
          <a:ln w="12700">
            <a:miter lim="400000"/>
          </a:ln>
        </p:spPr>
        <p:txBody>
          <a:bodyPr lIns="50800" tIns="50800" rIns="50800" bIns="50800" anchor="ctr"/>
          <a:lstStyle/>
          <a:p>
            <a:pPr>
              <a:defRPr sz="3600" spc="-36"/>
            </a:pPr>
            <a:endParaRPr/>
          </a:p>
        </p:txBody>
      </p:sp>
      <p:sp>
        <p:nvSpPr>
          <p:cNvPr id="1489" name="IN PROGRESS"/>
          <p:cNvSpPr/>
          <p:nvPr/>
        </p:nvSpPr>
        <p:spPr>
          <a:xfrm>
            <a:off x="11391641" y="6381394"/>
            <a:ext cx="359538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ctr">
              <a:defRPr sz="3600" i="1" spc="-36">
                <a:solidFill>
                  <a:srgbClr val="FFFFFF"/>
                </a:solidFill>
                <a:latin typeface="Circular Pro Black"/>
                <a:ea typeface="Circular Pro Black"/>
                <a:cs typeface="Circular Pro Black"/>
                <a:sym typeface="Circular Pro Black"/>
              </a:defRPr>
            </a:lvl1pPr>
          </a:lstStyle>
          <a:p>
            <a:r>
              <a:t>IN PROGRESS</a:t>
            </a:r>
          </a:p>
        </p:txBody>
      </p:sp>
      <p:grpSp>
        <p:nvGrpSpPr>
          <p:cNvPr id="1492" name="Group"/>
          <p:cNvGrpSpPr/>
          <p:nvPr/>
        </p:nvGrpSpPr>
        <p:grpSpPr>
          <a:xfrm>
            <a:off x="18271635" y="6248160"/>
            <a:ext cx="4162822" cy="926605"/>
            <a:chOff x="0" y="0"/>
            <a:chExt cx="4162821" cy="926603"/>
          </a:xfrm>
        </p:grpSpPr>
        <p:sp>
          <p:nvSpPr>
            <p:cNvPr id="1490" name="Rounded Rectangle"/>
            <p:cNvSpPr/>
            <p:nvPr/>
          </p:nvSpPr>
          <p:spPr>
            <a:xfrm>
              <a:off x="0" y="0"/>
              <a:ext cx="4162822" cy="926604"/>
            </a:xfrm>
            <a:prstGeom prst="roundRect">
              <a:avLst>
                <a:gd name="adj" fmla="val 20559"/>
              </a:avLst>
            </a:prstGeom>
            <a:solidFill>
              <a:schemeClr val="accent4">
                <a:hueOff val="326477"/>
                <a:satOff val="46115"/>
                <a:lumOff val="-19159"/>
              </a:schemeClr>
            </a:solidFill>
            <a:ln w="12700" cap="flat">
              <a:noFill/>
              <a:miter lim="400000"/>
            </a:ln>
            <a:effectLst/>
          </p:spPr>
          <p:txBody>
            <a:bodyPr wrap="square" lIns="50800" tIns="50800" rIns="50800" bIns="50800" numCol="1" anchor="ctr">
              <a:noAutofit/>
            </a:bodyPr>
            <a:lstStyle/>
            <a:p>
              <a:pPr>
                <a:defRPr sz="3600" spc="-36"/>
              </a:pPr>
              <a:endParaRPr/>
            </a:p>
          </p:txBody>
        </p:sp>
        <p:sp>
          <p:nvSpPr>
            <p:cNvPr id="1491" name="DONE"/>
            <p:cNvSpPr/>
            <p:nvPr/>
          </p:nvSpPr>
          <p:spPr>
            <a:xfrm>
              <a:off x="85580" y="120401"/>
              <a:ext cx="3991662" cy="685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a:defRPr sz="3600" i="1" spc="-36">
                  <a:solidFill>
                    <a:srgbClr val="FFFFFF"/>
                  </a:solidFill>
                  <a:latin typeface="Circular Pro Black"/>
                  <a:ea typeface="Circular Pro Black"/>
                  <a:cs typeface="Circular Pro Black"/>
                  <a:sym typeface="Circular Pro Black"/>
                </a:defRPr>
              </a:lvl1pPr>
            </a:lstStyle>
            <a:p>
              <a:r>
                <a:t>DONE</a:t>
              </a:r>
            </a:p>
          </p:txBody>
        </p:sp>
      </p:grpSp>
      <p:sp>
        <p:nvSpPr>
          <p:cNvPr id="1493" name="CREATE"/>
          <p:cNvSpPr/>
          <p:nvPr/>
        </p:nvSpPr>
        <p:spPr>
          <a:xfrm>
            <a:off x="2110627" y="5471956"/>
            <a:ext cx="1943488"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defRPr sz="3600" spc="-36">
                <a:solidFill>
                  <a:srgbClr val="253858"/>
                </a:solidFill>
              </a:defRPr>
            </a:lvl1pPr>
          </a:lstStyle>
          <a:p>
            <a:r>
              <a:t>CREATE</a:t>
            </a:r>
          </a:p>
        </p:txBody>
      </p:sp>
      <p:sp>
        <p:nvSpPr>
          <p:cNvPr id="1494" name="START"/>
          <p:cNvSpPr/>
          <p:nvPr/>
        </p:nvSpPr>
        <p:spPr>
          <a:xfrm>
            <a:off x="8692030" y="5471956"/>
            <a:ext cx="1943489"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defRPr sz="3600" spc="-36">
                <a:solidFill>
                  <a:srgbClr val="253858"/>
                </a:solidFill>
              </a:defRPr>
            </a:lvl1pPr>
          </a:lstStyle>
          <a:p>
            <a:r>
              <a:t>START</a:t>
            </a:r>
          </a:p>
        </p:txBody>
      </p:sp>
      <p:sp>
        <p:nvSpPr>
          <p:cNvPr id="1495" name="ABANDON"/>
          <p:cNvSpPr/>
          <p:nvPr/>
        </p:nvSpPr>
        <p:spPr>
          <a:xfrm>
            <a:off x="11918532" y="7709194"/>
            <a:ext cx="2541600"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defRPr sz="3600" spc="-36">
                <a:solidFill>
                  <a:srgbClr val="253858"/>
                </a:solidFill>
              </a:defRPr>
            </a:lvl1pPr>
          </a:lstStyle>
          <a:p>
            <a:r>
              <a:t>ABANDON</a:t>
            </a:r>
          </a:p>
        </p:txBody>
      </p:sp>
      <p:sp>
        <p:nvSpPr>
          <p:cNvPr id="1496" name="COMPLETE"/>
          <p:cNvSpPr/>
          <p:nvPr/>
        </p:nvSpPr>
        <p:spPr>
          <a:xfrm>
            <a:off x="15396097" y="5471956"/>
            <a:ext cx="2961117" cy="656590"/>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lvl1pPr algn="ctr">
              <a:defRPr sz="3600" spc="-36">
                <a:solidFill>
                  <a:srgbClr val="253858"/>
                </a:solidFill>
              </a:defRPr>
            </a:lvl1pPr>
          </a:lstStyle>
          <a:p>
            <a:r>
              <a:rPr dirty="0"/>
              <a:t>COMPLETE</a:t>
            </a:r>
          </a:p>
        </p:txBody>
      </p:sp>
      <p:sp>
        <p:nvSpPr>
          <p:cNvPr id="1497" name="A workflow is the lifecycle of an issue, made up of statuses that are connected by transitions"/>
          <p:cNvSpPr/>
          <p:nvPr/>
        </p:nvSpPr>
        <p:spPr>
          <a:xfrm>
            <a:off x="1739706" y="2534191"/>
            <a:ext cx="19864081"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3600" spc="-36"/>
            </a:pPr>
            <a:r>
              <a:t>A </a:t>
            </a:r>
            <a:r>
              <a:rPr i="1">
                <a:latin typeface="Circular Pro Black"/>
                <a:ea typeface="Circular Pro Black"/>
                <a:cs typeface="Circular Pro Black"/>
                <a:sym typeface="Circular Pro Black"/>
              </a:rPr>
              <a:t>workflow</a:t>
            </a:r>
            <a:r>
              <a:t> is the lifecycle of an issue, made up of </a:t>
            </a:r>
            <a:r>
              <a:rPr i="1">
                <a:latin typeface="Circular Pro Black"/>
                <a:ea typeface="Circular Pro Black"/>
                <a:cs typeface="Circular Pro Black"/>
                <a:sym typeface="Circular Pro Black"/>
              </a:rPr>
              <a:t>statuses </a:t>
            </a:r>
            <a:r>
              <a:t>that are connected by </a:t>
            </a:r>
            <a:r>
              <a:rPr i="1">
                <a:latin typeface="Circular Pro Black"/>
                <a:ea typeface="Circular Pro Black"/>
                <a:cs typeface="Circular Pro Black"/>
                <a:sym typeface="Circular Pro Black"/>
              </a:rPr>
              <a:t>transitions</a:t>
            </a:r>
          </a:p>
        </p:txBody>
      </p:sp>
      <p:pic>
        <p:nvPicPr>
          <p:cNvPr id="1498" name="object-trophy.png" descr="object-trophy.png"/>
          <p:cNvPicPr>
            <a:picLocks noChangeAspect="1"/>
          </p:cNvPicPr>
          <p:nvPr/>
        </p:nvPicPr>
        <p:blipFill>
          <a:blip r:embed="rId3">
            <a:extLst/>
          </a:blip>
          <a:stretch>
            <a:fillRect/>
          </a:stretch>
        </p:blipFill>
        <p:spPr>
          <a:xfrm>
            <a:off x="22715246" y="6368562"/>
            <a:ext cx="726142" cy="685801"/>
          </a:xfrm>
          <a:prstGeom prst="rect">
            <a:avLst/>
          </a:prstGeom>
          <a:ln w="12700">
            <a:miter lim="400000"/>
          </a:ln>
        </p:spPr>
      </p:pic>
      <p:pic>
        <p:nvPicPr>
          <p:cNvPr id="1499" name="security-flag.png" descr="security-flag.png"/>
          <p:cNvPicPr>
            <a:picLocks noChangeAspect="1"/>
          </p:cNvPicPr>
          <p:nvPr/>
        </p:nvPicPr>
        <p:blipFill>
          <a:blip r:embed="rId4">
            <a:extLst/>
          </a:blip>
          <a:stretch>
            <a:fillRect/>
          </a:stretch>
        </p:blipFill>
        <p:spPr>
          <a:xfrm>
            <a:off x="942613" y="6248160"/>
            <a:ext cx="726142" cy="843262"/>
          </a:xfrm>
          <a:prstGeom prst="rect">
            <a:avLst/>
          </a:prstGeom>
          <a:ln w="12700">
            <a:miter lim="400000"/>
          </a:ln>
        </p:spPr>
      </p:pic>
      <p:sp>
        <p:nvSpPr>
          <p:cNvPr id="1500" name="Line"/>
          <p:cNvSpPr/>
          <p:nvPr/>
        </p:nvSpPr>
        <p:spPr>
          <a:xfrm>
            <a:off x="8695222" y="6711462"/>
            <a:ext cx="2422618" cy="1"/>
          </a:xfrm>
          <a:prstGeom prst="line">
            <a:avLst/>
          </a:prstGeom>
          <a:ln w="152400">
            <a:solidFill>
              <a:schemeClr val="accent3"/>
            </a:solidFill>
            <a:miter lim="400000"/>
            <a:tailEnd type="triangle"/>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1501" name="Line"/>
          <p:cNvSpPr/>
          <p:nvPr/>
        </p:nvSpPr>
        <p:spPr>
          <a:xfrm>
            <a:off x="15270743" y="6711462"/>
            <a:ext cx="2995511" cy="1"/>
          </a:xfrm>
          <a:prstGeom prst="line">
            <a:avLst/>
          </a:prstGeom>
          <a:ln w="152400">
            <a:solidFill>
              <a:schemeClr val="accent4">
                <a:hueOff val="326477"/>
                <a:satOff val="46115"/>
                <a:lumOff val="-19159"/>
              </a:schemeClr>
            </a:solidFill>
            <a:miter lim="400000"/>
            <a:tailEnd type="triangle"/>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1502" name="Line"/>
          <p:cNvSpPr/>
          <p:nvPr/>
        </p:nvSpPr>
        <p:spPr>
          <a:xfrm>
            <a:off x="2119702" y="6711462"/>
            <a:ext cx="2422618" cy="1"/>
          </a:xfrm>
          <a:prstGeom prst="line">
            <a:avLst/>
          </a:prstGeom>
          <a:ln w="152400">
            <a:solidFill>
              <a:schemeClr val="accent1">
                <a:lumOff val="-9925"/>
              </a:schemeClr>
            </a:solidFill>
            <a:miter lim="400000"/>
            <a:tailEnd type="triangle"/>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grpSp>
        <p:nvGrpSpPr>
          <p:cNvPr id="1506" name="Group"/>
          <p:cNvGrpSpPr/>
          <p:nvPr/>
        </p:nvGrpSpPr>
        <p:grpSpPr>
          <a:xfrm>
            <a:off x="6612280" y="7118249"/>
            <a:ext cx="13807769" cy="1551803"/>
            <a:chOff x="0" y="0"/>
            <a:chExt cx="13807768" cy="1551802"/>
          </a:xfrm>
        </p:grpSpPr>
        <p:sp>
          <p:nvSpPr>
            <p:cNvPr id="1503" name="Line"/>
            <p:cNvSpPr/>
            <p:nvPr/>
          </p:nvSpPr>
          <p:spPr>
            <a:xfrm flipV="1">
              <a:off x="13740765" y="126613"/>
              <a:ext cx="1" cy="1298576"/>
            </a:xfrm>
            <a:prstGeom prst="line">
              <a:avLst/>
            </a:prstGeom>
            <a:noFill/>
            <a:ln w="152400" cap="flat">
              <a:solidFill>
                <a:schemeClr val="accent4">
                  <a:hueOff val="326477"/>
                  <a:satOff val="46115"/>
                  <a:lumOff val="-19159"/>
                </a:schemeClr>
              </a:solidFill>
              <a:prstDash val="solid"/>
              <a:miter lim="400000"/>
              <a:tailEnd type="triangle" w="med" len="med"/>
            </a:ln>
            <a:effectLst/>
          </p:spPr>
          <p:txBody>
            <a:bodyPr wrap="square" lIns="50800" tIns="50800" rIns="50800" bIns="50800" numCol="1" anchor="ctr">
              <a:noAutofit/>
            </a:bodyPr>
            <a:lstStyle/>
            <a:p>
              <a:pPr algn="ctr">
                <a:defRPr sz="3200" spc="0">
                  <a:solidFill>
                    <a:srgbClr val="000000"/>
                  </a:solidFill>
                  <a:latin typeface="Helvetica Light"/>
                  <a:ea typeface="Helvetica Light"/>
                  <a:cs typeface="Helvetica Light"/>
                  <a:sym typeface="Helvetica Light"/>
                </a:defRPr>
              </a:pPr>
              <a:endParaRPr/>
            </a:p>
          </p:txBody>
        </p:sp>
        <p:sp>
          <p:nvSpPr>
            <p:cNvPr id="1504" name="Line"/>
            <p:cNvSpPr/>
            <p:nvPr/>
          </p:nvSpPr>
          <p:spPr>
            <a:xfrm>
              <a:off x="0" y="1486716"/>
              <a:ext cx="13807769" cy="1"/>
            </a:xfrm>
            <a:prstGeom prst="line">
              <a:avLst/>
            </a:prstGeom>
            <a:noFill/>
            <a:ln w="152400" cap="flat">
              <a:solidFill>
                <a:schemeClr val="accent4">
                  <a:hueOff val="326477"/>
                  <a:satOff val="46115"/>
                  <a:lumOff val="-19159"/>
                </a:schemeClr>
              </a:solidFill>
              <a:prstDash val="solid"/>
              <a:miter lim="400000"/>
            </a:ln>
            <a:effectLst/>
          </p:spPr>
          <p:txBody>
            <a:bodyPr wrap="square" lIns="50800" tIns="50800" rIns="50800" bIns="50800" numCol="1" anchor="ctr">
              <a:noAutofit/>
            </a:bodyPr>
            <a:lstStyle/>
            <a:p>
              <a:pPr algn="ctr">
                <a:defRPr sz="3200" spc="0">
                  <a:solidFill>
                    <a:srgbClr val="000000"/>
                  </a:solidFill>
                  <a:latin typeface="Helvetica Light"/>
                  <a:ea typeface="Helvetica Light"/>
                  <a:cs typeface="Helvetica Light"/>
                  <a:sym typeface="Helvetica Light"/>
                </a:defRPr>
              </a:pPr>
              <a:endParaRPr/>
            </a:p>
          </p:txBody>
        </p:sp>
        <p:sp>
          <p:nvSpPr>
            <p:cNvPr id="1505" name="Line"/>
            <p:cNvSpPr/>
            <p:nvPr/>
          </p:nvSpPr>
          <p:spPr>
            <a:xfrm flipV="1">
              <a:off x="11449" y="0"/>
              <a:ext cx="1" cy="1551803"/>
            </a:xfrm>
            <a:prstGeom prst="line">
              <a:avLst/>
            </a:prstGeom>
            <a:noFill/>
            <a:ln w="152400" cap="flat">
              <a:solidFill>
                <a:schemeClr val="accent4">
                  <a:hueOff val="326477"/>
                  <a:satOff val="46115"/>
                  <a:lumOff val="-19159"/>
                </a:schemeClr>
              </a:solidFill>
              <a:prstDash val="solid"/>
              <a:miter lim="400000"/>
            </a:ln>
            <a:effectLst/>
          </p:spPr>
          <p:txBody>
            <a:bodyPr wrap="square" lIns="50800" tIns="50800" rIns="50800" bIns="50800" numCol="1" anchor="ctr">
              <a:noAutofit/>
            </a:bodyPr>
            <a:lstStyle/>
            <a:p>
              <a:pPr algn="ctr">
                <a:defRPr sz="3200" spc="0">
                  <a:solidFill>
                    <a:srgbClr val="000000"/>
                  </a:solidFill>
                  <a:latin typeface="Helvetica Light"/>
                  <a:ea typeface="Helvetica Light"/>
                  <a:cs typeface="Helvetica Light"/>
                  <a:sym typeface="Helvetica Light"/>
                </a:defRPr>
              </a:pPr>
              <a:endParaRPr/>
            </a:p>
          </p:txBody>
        </p:sp>
      </p:grpSp>
      <p:grpSp>
        <p:nvGrpSpPr>
          <p:cNvPr id="1509" name="Group"/>
          <p:cNvGrpSpPr/>
          <p:nvPr/>
        </p:nvGrpSpPr>
        <p:grpSpPr>
          <a:xfrm>
            <a:off x="4542319" y="6248160"/>
            <a:ext cx="4162823" cy="926605"/>
            <a:chOff x="0" y="0"/>
            <a:chExt cx="4162821" cy="926603"/>
          </a:xfrm>
        </p:grpSpPr>
        <p:sp>
          <p:nvSpPr>
            <p:cNvPr id="1507" name="Rounded Rectangle"/>
            <p:cNvSpPr/>
            <p:nvPr/>
          </p:nvSpPr>
          <p:spPr>
            <a:xfrm>
              <a:off x="0" y="0"/>
              <a:ext cx="4162822" cy="926604"/>
            </a:xfrm>
            <a:prstGeom prst="roundRect">
              <a:avLst>
                <a:gd name="adj" fmla="val 20559"/>
              </a:avLst>
            </a:prstGeom>
            <a:solidFill>
              <a:schemeClr val="accent1">
                <a:lumOff val="-9925"/>
              </a:schemeClr>
            </a:solidFill>
            <a:ln w="12700" cap="flat">
              <a:noFill/>
              <a:miter lim="400000"/>
            </a:ln>
            <a:effectLst/>
          </p:spPr>
          <p:txBody>
            <a:bodyPr wrap="square" lIns="50800" tIns="50800" rIns="50800" bIns="50800" numCol="1" anchor="ctr">
              <a:noAutofit/>
            </a:bodyPr>
            <a:lstStyle/>
            <a:p>
              <a:pPr>
                <a:defRPr sz="3600" spc="-36"/>
              </a:pPr>
              <a:endParaRPr/>
            </a:p>
          </p:txBody>
        </p:sp>
        <p:sp>
          <p:nvSpPr>
            <p:cNvPr id="1508" name="TO DO"/>
            <p:cNvSpPr/>
            <p:nvPr/>
          </p:nvSpPr>
          <p:spPr>
            <a:xfrm>
              <a:off x="283720" y="120401"/>
              <a:ext cx="3595382" cy="685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a:defRPr sz="3600" i="1" spc="-36">
                  <a:solidFill>
                    <a:srgbClr val="FFFFFF"/>
                  </a:solidFill>
                  <a:latin typeface="Circular Pro Black"/>
                  <a:ea typeface="Circular Pro Black"/>
                  <a:cs typeface="Circular Pro Black"/>
                  <a:sym typeface="Circular Pro Black"/>
                </a:defRPr>
              </a:lvl1pPr>
            </a:lstStyle>
            <a:p>
              <a:r>
                <a:t>TO DO</a:t>
              </a:r>
            </a:p>
          </p:txBody>
        </p:sp>
      </p:grpSp>
      <p:sp>
        <p:nvSpPr>
          <p:cNvPr id="1510" name="Line"/>
          <p:cNvSpPr/>
          <p:nvPr/>
        </p:nvSpPr>
        <p:spPr>
          <a:xfrm flipH="1">
            <a:off x="4374712" y="7265169"/>
            <a:ext cx="1286705" cy="2378471"/>
          </a:xfrm>
          <a:prstGeom prst="line">
            <a:avLst/>
          </a:prstGeom>
          <a:ln w="63500" cap="rnd">
            <a:solidFill>
              <a:srgbClr val="000000"/>
            </a:solidFill>
            <a:custDash>
              <a:ds d="100000" sp="200000"/>
            </a:custDash>
            <a:headEnd type="triangle"/>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1511" name="Transition"/>
          <p:cNvSpPr/>
          <p:nvPr/>
        </p:nvSpPr>
        <p:spPr>
          <a:xfrm>
            <a:off x="5037132" y="11109922"/>
            <a:ext cx="2541599"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defRPr sz="3600" spc="-36">
                <a:solidFill>
                  <a:srgbClr val="253858"/>
                </a:solidFill>
              </a:defRPr>
            </a:lvl1pPr>
          </a:lstStyle>
          <a:p>
            <a:r>
              <a:t>Transition</a:t>
            </a:r>
          </a:p>
        </p:txBody>
      </p:sp>
      <p:sp>
        <p:nvSpPr>
          <p:cNvPr id="1512" name="Status"/>
          <p:cNvSpPr/>
          <p:nvPr/>
        </p:nvSpPr>
        <p:spPr>
          <a:xfrm>
            <a:off x="2926933" y="9778944"/>
            <a:ext cx="2541600"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defRPr sz="3600" spc="-36">
                <a:solidFill>
                  <a:srgbClr val="253858"/>
                </a:solidFill>
              </a:defRPr>
            </a:lvl1pPr>
          </a:lstStyle>
          <a:p>
            <a:r>
              <a:t>Status</a:t>
            </a:r>
          </a:p>
        </p:txBody>
      </p:sp>
      <p:grpSp>
        <p:nvGrpSpPr>
          <p:cNvPr id="1516" name="Group"/>
          <p:cNvGrpSpPr/>
          <p:nvPr/>
        </p:nvGrpSpPr>
        <p:grpSpPr>
          <a:xfrm>
            <a:off x="16641464" y="10388600"/>
            <a:ext cx="6552507" cy="2233712"/>
            <a:chOff x="0" y="0"/>
            <a:chExt cx="6552505" cy="2233711"/>
          </a:xfrm>
        </p:grpSpPr>
        <p:sp>
          <p:nvSpPr>
            <p:cNvPr id="1513" name="Rounded Rectangle"/>
            <p:cNvSpPr/>
            <p:nvPr/>
          </p:nvSpPr>
          <p:spPr>
            <a:xfrm>
              <a:off x="0" y="0"/>
              <a:ext cx="6552506" cy="2233712"/>
            </a:xfrm>
            <a:prstGeom prst="roundRect">
              <a:avLst>
                <a:gd name="adj" fmla="val 18465"/>
              </a:avLst>
            </a:prstGeom>
            <a:solidFill>
              <a:schemeClr val="accent5"/>
            </a:solidFill>
            <a:ln w="12700" cap="flat">
              <a:noFill/>
              <a:miter lim="400000"/>
            </a:ln>
            <a:effectLst>
              <a:outerShdw blurRad="190500" dist="8455" dir="5400000" rotWithShape="0">
                <a:srgbClr val="000000"/>
              </a:outerShdw>
            </a:effectLst>
          </p:spPr>
          <p:txBody>
            <a:bodyPr wrap="square" lIns="50800" tIns="50800" rIns="50800" bIns="50800" numCol="1" anchor="ctr">
              <a:noAutofit/>
            </a:bodyPr>
            <a:lstStyle/>
            <a:p>
              <a:pPr>
                <a:defRPr sz="3600" spc="-36"/>
              </a:pPr>
              <a:endParaRPr/>
            </a:p>
          </p:txBody>
        </p:sp>
        <p:sp>
          <p:nvSpPr>
            <p:cNvPr id="1514" name="Customize the workflow seen here to match what is configured in your instance"/>
            <p:cNvSpPr/>
            <p:nvPr/>
          </p:nvSpPr>
          <p:spPr>
            <a:xfrm>
              <a:off x="1022559" y="257175"/>
              <a:ext cx="5378045" cy="18848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3200" spc="-32">
                  <a:solidFill>
                    <a:srgbClr val="FFFFFF"/>
                  </a:solidFill>
                </a:defRPr>
              </a:lvl1pPr>
            </a:lstStyle>
            <a:p>
              <a:r>
                <a:t>Customize the workflow seen here to match what is configured in your instance</a:t>
              </a:r>
            </a:p>
          </p:txBody>
        </p:sp>
        <p:pic>
          <p:nvPicPr>
            <p:cNvPr id="1515" name="status-infor.png" descr="status-infor.png"/>
            <p:cNvPicPr>
              <a:picLocks noChangeAspect="1"/>
            </p:cNvPicPr>
            <p:nvPr/>
          </p:nvPicPr>
          <p:blipFill>
            <a:blip r:embed="rId5">
              <a:extLst/>
            </a:blip>
            <a:stretch>
              <a:fillRect/>
            </a:stretch>
          </p:blipFill>
          <p:spPr>
            <a:xfrm>
              <a:off x="233263" y="257175"/>
              <a:ext cx="457201" cy="457200"/>
            </a:xfrm>
            <a:prstGeom prst="rect">
              <a:avLst/>
            </a:prstGeom>
            <a:ln w="12700" cap="flat">
              <a:noFill/>
              <a:miter lim="400000"/>
            </a:ln>
            <a:effectLst/>
          </p:spPr>
        </p:pic>
      </p:grpSp>
      <p:sp>
        <p:nvSpPr>
          <p:cNvPr id="1517" name="Line"/>
          <p:cNvSpPr/>
          <p:nvPr/>
        </p:nvSpPr>
        <p:spPr>
          <a:xfrm flipH="1">
            <a:off x="6327002" y="8721480"/>
            <a:ext cx="1286705" cy="2378472"/>
          </a:xfrm>
          <a:prstGeom prst="line">
            <a:avLst/>
          </a:prstGeom>
          <a:ln w="63500" cap="rnd">
            <a:solidFill>
              <a:srgbClr val="000000"/>
            </a:solidFill>
            <a:custDash>
              <a:ds d="100000" sp="200000"/>
            </a:custDash>
            <a:headEnd type="triangle"/>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34" name="Line"/>
          <p:cNvSpPr/>
          <p:nvPr/>
        </p:nvSpPr>
        <p:spPr>
          <a:xfrm>
            <a:off x="1739706" y="3775377"/>
            <a:ext cx="2541600" cy="1"/>
          </a:xfrm>
          <a:prstGeom prst="line">
            <a:avLst/>
          </a:prstGeom>
          <a:ln w="101600">
            <a:solidFill>
              <a:srgbClr val="FFB800"/>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Tree>
  </p:cSld>
  <p:clrMapOvr>
    <a:masterClrMapping/>
  </p:clrMapOvr>
  <p:transition xmlns:p14="http://schemas.microsoft.com/office/powerpoint/2010/mai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1" name="Agenda"/>
          <p:cNvSpPr/>
          <p:nvPr/>
        </p:nvSpPr>
        <p:spPr>
          <a:xfrm>
            <a:off x="1774411" y="5610113"/>
            <a:ext cx="10414001" cy="1966120"/>
          </a:xfrm>
          <a:prstGeom prst="rect">
            <a:avLst/>
          </a:prstGeom>
          <a:ln w="12700">
            <a:miter lim="400000"/>
          </a:ln>
          <a:extLst>
            <a:ext uri="{C572A759-6A51-4108-AA02-DFA0A04FC94B}">
              <ma14:wrappingTextBoxFlag xmlns:ma14="http://schemas.microsoft.com/office/mac/drawingml/2011/main" val="1"/>
            </a:ext>
          </a:extLst>
        </p:spPr>
        <p:txBody>
          <a:bodyPr lIns="17859" tIns="17859" rIns="17859" bIns="17859" anchor="ctr">
            <a:spAutoFit/>
          </a:bodyPr>
          <a:lstStyle>
            <a:lvl1pPr algn="ctr">
              <a:defRPr sz="12000" b="1" spc="-119">
                <a:solidFill>
                  <a:srgbClr val="FFFFFF"/>
                </a:solidFill>
              </a:defRPr>
            </a:lvl1pPr>
          </a:lstStyle>
          <a:p>
            <a:r>
              <a:t>Agenda</a:t>
            </a:r>
          </a:p>
        </p:txBody>
      </p:sp>
      <p:sp>
        <p:nvSpPr>
          <p:cNvPr id="1522" name="Introducing Jira Software"/>
          <p:cNvSpPr/>
          <p:nvPr/>
        </p:nvSpPr>
        <p:spPr>
          <a:xfrm>
            <a:off x="13459817" y="2864596"/>
            <a:ext cx="6937553"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solidFill>
                  <a:srgbClr val="FFFFFF"/>
                </a:solidFill>
              </a:defRPr>
            </a:lvl1pPr>
          </a:lstStyle>
          <a:p>
            <a:r>
              <a:t>Introducing Jira Software</a:t>
            </a:r>
          </a:p>
        </p:txBody>
      </p:sp>
      <p:sp>
        <p:nvSpPr>
          <p:cNvPr id="1523" name="Speaking Jira Software"/>
          <p:cNvSpPr/>
          <p:nvPr/>
        </p:nvSpPr>
        <p:spPr>
          <a:xfrm>
            <a:off x="13423720" y="4509808"/>
            <a:ext cx="6316371"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solidFill>
                  <a:srgbClr val="FFFFFF"/>
                </a:solidFill>
              </a:defRPr>
            </a:lvl1pPr>
          </a:lstStyle>
          <a:p>
            <a:r>
              <a:t>Speaking Jira Software</a:t>
            </a:r>
          </a:p>
        </p:txBody>
      </p:sp>
      <p:sp>
        <p:nvSpPr>
          <p:cNvPr id="1524" name="Organizing Jira Software"/>
          <p:cNvSpPr/>
          <p:nvPr/>
        </p:nvSpPr>
        <p:spPr>
          <a:xfrm>
            <a:off x="13459817" y="6155022"/>
            <a:ext cx="6788811"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solidFill>
                  <a:srgbClr val="FFFFFF"/>
                </a:solidFill>
              </a:defRPr>
            </a:lvl1pPr>
          </a:lstStyle>
          <a:p>
            <a:r>
              <a:t>Organizing Jira Software</a:t>
            </a:r>
          </a:p>
        </p:txBody>
      </p:sp>
      <p:sp>
        <p:nvSpPr>
          <p:cNvPr id="1525" name="Working with Jira Software"/>
          <p:cNvSpPr/>
          <p:nvPr/>
        </p:nvSpPr>
        <p:spPr>
          <a:xfrm>
            <a:off x="13459817" y="7800235"/>
            <a:ext cx="7450227"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solidFill>
                  <a:srgbClr val="FFFFFF"/>
                </a:solidFill>
              </a:defRPr>
            </a:lvl1pPr>
          </a:lstStyle>
          <a:p>
            <a:r>
              <a:t>Working with Jira Software</a:t>
            </a:r>
          </a:p>
        </p:txBody>
      </p:sp>
      <p:sp>
        <p:nvSpPr>
          <p:cNvPr id="1526" name="Line"/>
          <p:cNvSpPr/>
          <p:nvPr/>
        </p:nvSpPr>
        <p:spPr>
          <a:xfrm>
            <a:off x="13484939" y="7415779"/>
            <a:ext cx="2541600" cy="1"/>
          </a:xfrm>
          <a:prstGeom prst="line">
            <a:avLst/>
          </a:prstGeom>
          <a:ln w="101600">
            <a:solidFill>
              <a:srgbClr val="FFB800"/>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1527" name="Mastering Jira Software"/>
          <p:cNvSpPr/>
          <p:nvPr/>
        </p:nvSpPr>
        <p:spPr>
          <a:xfrm>
            <a:off x="13459817" y="9445449"/>
            <a:ext cx="6571793"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solidFill>
                  <a:srgbClr val="FFFFFF"/>
                </a:solidFill>
              </a:defRPr>
            </a:lvl1pPr>
          </a:lstStyle>
          <a:p>
            <a:r>
              <a:t>Mastering Jira Software</a:t>
            </a:r>
          </a:p>
        </p:txBody>
      </p:sp>
    </p:spTree>
  </p:cSld>
  <p:clrMapOvr>
    <a:masterClrMapping/>
  </p:clrMapOvr>
  <p:transition xmlns:p14="http://schemas.microsoft.com/office/powerpoint/2010/mai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1" name="Welcome to the Jira family"/>
          <p:cNvSpPr>
            <a:spLocks noGrp="1"/>
          </p:cNvSpPr>
          <p:nvPr>
            <p:ph type="body" idx="13"/>
          </p:nvPr>
        </p:nvSpPr>
        <p:spPr>
          <a:xfrm>
            <a:off x="792589" y="1000928"/>
            <a:ext cx="4762116" cy="3038476"/>
          </a:xfrm>
          <a:prstGeom prst="rect">
            <a:avLst/>
          </a:prstGeom>
        </p:spPr>
        <p:txBody>
          <a:bodyPr/>
          <a:lstStyle/>
          <a:p>
            <a:r>
              <a:t>Welcome to the Jira family</a:t>
            </a:r>
          </a:p>
        </p:txBody>
      </p:sp>
      <p:sp>
        <p:nvSpPr>
          <p:cNvPr id="1312" name="What is this?"/>
          <p:cNvSpPr>
            <a:spLocks noGrp="1"/>
          </p:cNvSpPr>
          <p:nvPr>
            <p:ph type="body" idx="14"/>
          </p:nvPr>
        </p:nvSpPr>
        <p:spPr>
          <a:xfrm>
            <a:off x="951339" y="7640558"/>
            <a:ext cx="4444616" cy="917576"/>
          </a:xfrm>
          <a:prstGeom prst="rect">
            <a:avLst/>
          </a:prstGeom>
        </p:spPr>
        <p:txBody>
          <a:bodyPr/>
          <a:lstStyle/>
          <a:p>
            <a:r>
              <a:rPr dirty="0"/>
              <a:t>What is this?</a:t>
            </a:r>
          </a:p>
        </p:txBody>
      </p:sp>
      <p:sp>
        <p:nvSpPr>
          <p:cNvPr id="1313" name="Congrats on joining the agile community!…"/>
          <p:cNvSpPr>
            <a:spLocks noGrp="1"/>
          </p:cNvSpPr>
          <p:nvPr>
            <p:ph type="body" idx="18"/>
          </p:nvPr>
        </p:nvSpPr>
        <p:spPr>
          <a:prstGeom prst="rect">
            <a:avLst/>
          </a:prstGeom>
        </p:spPr>
        <p:txBody>
          <a:bodyPr/>
          <a:lstStyle/>
          <a:p>
            <a:pPr marL="0" indent="0" algn="l" defTabSz="825500">
              <a:spcBef>
                <a:spcPts val="0"/>
              </a:spcBef>
              <a:buSzTx/>
              <a:buNone/>
              <a:defRPr sz="6000" spc="-59">
                <a:solidFill>
                  <a:srgbClr val="253858"/>
                </a:solidFill>
              </a:defRPr>
            </a:pPr>
            <a:r>
              <a:t>Congrats on joining the agile community!</a:t>
            </a:r>
          </a:p>
          <a:p>
            <a:pPr marL="0" indent="0" algn="l" defTabSz="825500">
              <a:spcBef>
                <a:spcPts val="0"/>
              </a:spcBef>
              <a:buSzTx/>
              <a:buNone/>
              <a:defRPr sz="4800" b="0" spc="-48">
                <a:solidFill>
                  <a:srgbClr val="091E42"/>
                </a:solidFill>
              </a:defRPr>
            </a:pPr>
            <a:r>
              <a:t>Now comes the important step of getting your whole team onboarded to Jira Software</a:t>
            </a:r>
          </a:p>
        </p:txBody>
      </p:sp>
      <p:sp>
        <p:nvSpPr>
          <p:cNvPr id="1315" name="New things can be hard…"/>
          <p:cNvSpPr>
            <a:spLocks noGrp="1"/>
          </p:cNvSpPr>
          <p:nvPr>
            <p:ph type="body" idx="20"/>
          </p:nvPr>
        </p:nvSpPr>
        <p:spPr>
          <a:prstGeom prst="rect">
            <a:avLst/>
          </a:prstGeom>
        </p:spPr>
        <p:txBody>
          <a:bodyPr/>
          <a:lstStyle/>
          <a:p>
            <a:pPr marL="0" indent="0" algn="l" defTabSz="825500">
              <a:spcBef>
                <a:spcPts val="0"/>
              </a:spcBef>
              <a:buSzTx/>
              <a:buNone/>
              <a:defRPr sz="6000" spc="-59">
                <a:solidFill>
                  <a:srgbClr val="253858"/>
                </a:solidFill>
              </a:defRPr>
            </a:pPr>
            <a:r>
              <a:t>New things can be hard</a:t>
            </a:r>
          </a:p>
          <a:p>
            <a:pPr marL="0" indent="0" algn="l" defTabSz="825500">
              <a:spcBef>
                <a:spcPts val="0"/>
              </a:spcBef>
              <a:buSzTx/>
              <a:buNone/>
              <a:defRPr sz="4800" b="0" spc="-48">
                <a:solidFill>
                  <a:srgbClr val="091E42"/>
                </a:solidFill>
              </a:defRPr>
            </a:pPr>
            <a:r>
              <a:t>The success of any new tool depends on if your team knows how (and likes!) using it</a:t>
            </a:r>
          </a:p>
        </p:txBody>
      </p:sp>
      <p:sp>
        <p:nvSpPr>
          <p:cNvPr id="1316" name="We’ve created this to make it a little easier…"/>
          <p:cNvSpPr>
            <a:spLocks noGrp="1"/>
          </p:cNvSpPr>
          <p:nvPr>
            <p:ph type="body" idx="21"/>
          </p:nvPr>
        </p:nvSpPr>
        <p:spPr>
          <a:xfrm>
            <a:off x="7814836" y="9395942"/>
            <a:ext cx="15481915" cy="2616201"/>
          </a:xfrm>
          <a:prstGeom prst="rect">
            <a:avLst/>
          </a:prstGeom>
        </p:spPr>
        <p:txBody>
          <a:bodyPr/>
          <a:lstStyle/>
          <a:p>
            <a:pPr marL="0" indent="0" algn="l" defTabSz="825500">
              <a:spcBef>
                <a:spcPts val="0"/>
              </a:spcBef>
              <a:buSzTx/>
              <a:buNone/>
              <a:defRPr sz="6000" spc="-59">
                <a:solidFill>
                  <a:srgbClr val="253858"/>
                </a:solidFill>
              </a:defRPr>
            </a:pPr>
            <a:r>
              <a:t>We’ve created this to make it a little easier</a:t>
            </a:r>
          </a:p>
          <a:p>
            <a:pPr marL="0" indent="0" algn="l" defTabSz="825500">
              <a:spcBef>
                <a:spcPts val="0"/>
              </a:spcBef>
              <a:buSzTx/>
              <a:buNone/>
              <a:defRPr sz="4800" b="0" spc="-48">
                <a:solidFill>
                  <a:srgbClr val="091E42"/>
                </a:solidFill>
              </a:defRPr>
            </a:pPr>
            <a:r>
              <a:t>Use this presentation to introduce Jira Software to your team &amp; demonstrate how you plan to use it</a:t>
            </a:r>
          </a:p>
        </p:txBody>
      </p:sp>
      <p:cxnSp>
        <p:nvCxnSpPr>
          <p:cNvPr id="3" name="Straight Connector 2"/>
          <p:cNvCxnSpPr/>
          <p:nvPr/>
        </p:nvCxnSpPr>
        <p:spPr>
          <a:xfrm>
            <a:off x="1743048" y="4540247"/>
            <a:ext cx="2838678" cy="0"/>
          </a:xfrm>
          <a:prstGeom prst="line">
            <a:avLst/>
          </a:prstGeom>
          <a:noFill/>
          <a:ln w="57150" cap="flat" cmpd="sng">
            <a:solidFill>
              <a:schemeClr val="accent2"/>
            </a:solidFill>
            <a:prstDash val="solid"/>
            <a:miter lim="400000"/>
          </a:ln>
          <a:effectLst/>
          <a:sp3d/>
        </p:spPr>
        <p:style>
          <a:lnRef idx="0">
            <a:scrgbClr r="0" g="0" b="0"/>
          </a:lnRef>
          <a:fillRef idx="0">
            <a:scrgbClr r="0" g="0" b="0"/>
          </a:fillRef>
          <a:effectRef idx="0">
            <a:scrgbClr r="0" g="0" b="0"/>
          </a:effectRef>
          <a:fontRef idx="none"/>
        </p:style>
      </p:cxnSp>
    </p:spTree>
  </p:cSld>
  <p:clrMapOvr>
    <a:masterClrMapping/>
  </p:clrMapOvr>
  <p:transition xmlns:p14="http://schemas.microsoft.com/office/powerpoint/2010/mai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9" name="Components…"/>
          <p:cNvSpPr>
            <a:spLocks noGrp="1"/>
          </p:cNvSpPr>
          <p:nvPr>
            <p:ph type="body" idx="13"/>
          </p:nvPr>
        </p:nvSpPr>
        <p:spPr>
          <a:xfrm>
            <a:off x="9271475" y="6974767"/>
            <a:ext cx="5841050" cy="2819401"/>
          </a:xfrm>
          <a:prstGeom prst="rect">
            <a:avLst/>
          </a:prstGeom>
        </p:spPr>
        <p:txBody>
          <a:bodyPr/>
          <a:lstStyle/>
          <a:p>
            <a:pPr marL="0" indent="0" algn="l" defTabSz="825500">
              <a:spcBef>
                <a:spcPts val="0"/>
              </a:spcBef>
              <a:buSzTx/>
              <a:buNone/>
              <a:defRPr sz="6000" spc="-59">
                <a:solidFill>
                  <a:srgbClr val="253858"/>
                </a:solidFill>
              </a:defRPr>
            </a:pPr>
            <a:r>
              <a:t>Components</a:t>
            </a:r>
          </a:p>
          <a:p>
            <a:pPr marL="0" indent="0" algn="l" defTabSz="825500">
              <a:spcBef>
                <a:spcPts val="0"/>
              </a:spcBef>
              <a:buSzTx/>
              <a:buNone/>
              <a:defRPr sz="3600" b="0" spc="-36">
                <a:solidFill>
                  <a:srgbClr val="091E42"/>
                </a:solidFill>
              </a:defRPr>
            </a:pPr>
            <a:r>
              <a:t>Project-specific areas of team ownership (defined by engineering teams)</a:t>
            </a:r>
          </a:p>
        </p:txBody>
      </p:sp>
      <p:sp>
        <p:nvSpPr>
          <p:cNvPr id="1530" name="Labels…"/>
          <p:cNvSpPr>
            <a:spLocks noGrp="1"/>
          </p:cNvSpPr>
          <p:nvPr>
            <p:ph type="body" idx="14"/>
          </p:nvPr>
        </p:nvSpPr>
        <p:spPr>
          <a:xfrm>
            <a:off x="1767799" y="6971665"/>
            <a:ext cx="5853751" cy="2235201"/>
          </a:xfrm>
          <a:prstGeom prst="rect">
            <a:avLst/>
          </a:prstGeom>
        </p:spPr>
        <p:txBody>
          <a:bodyPr/>
          <a:lstStyle/>
          <a:p>
            <a:pPr marL="0" indent="0" algn="l" defTabSz="825500">
              <a:spcBef>
                <a:spcPts val="0"/>
              </a:spcBef>
              <a:buSzTx/>
              <a:buNone/>
              <a:defRPr sz="6000" spc="-59">
                <a:solidFill>
                  <a:srgbClr val="253858"/>
                </a:solidFill>
              </a:defRPr>
            </a:pPr>
            <a:r>
              <a:t>Labels</a:t>
            </a:r>
          </a:p>
          <a:p>
            <a:pPr marL="0" indent="0" algn="l" defTabSz="825500">
              <a:spcBef>
                <a:spcPts val="0"/>
              </a:spcBef>
              <a:buSzTx/>
              <a:buNone/>
              <a:defRPr sz="3600" b="0" spc="-36">
                <a:solidFill>
                  <a:srgbClr val="091E42"/>
                </a:solidFill>
              </a:defRPr>
            </a:pPr>
            <a:r>
              <a:t>Ad-hoc organization between (or within) projects</a:t>
            </a:r>
          </a:p>
        </p:txBody>
      </p:sp>
      <p:sp>
        <p:nvSpPr>
          <p:cNvPr id="1531" name="Versions…"/>
          <p:cNvSpPr>
            <a:spLocks noGrp="1"/>
          </p:cNvSpPr>
          <p:nvPr>
            <p:ph type="body" idx="15"/>
          </p:nvPr>
        </p:nvSpPr>
        <p:spPr>
          <a:xfrm>
            <a:off x="16762451" y="6974767"/>
            <a:ext cx="6032501" cy="2819401"/>
          </a:xfrm>
          <a:prstGeom prst="rect">
            <a:avLst/>
          </a:prstGeom>
        </p:spPr>
        <p:txBody>
          <a:bodyPr/>
          <a:lstStyle/>
          <a:p>
            <a:pPr marL="0" indent="0" algn="l" defTabSz="825500">
              <a:spcBef>
                <a:spcPts val="0"/>
              </a:spcBef>
              <a:buSzTx/>
              <a:buNone/>
              <a:defRPr sz="6000" spc="-59">
                <a:solidFill>
                  <a:srgbClr val="253858"/>
                </a:solidFill>
              </a:defRPr>
            </a:pPr>
            <a:r>
              <a:t>Versions</a:t>
            </a:r>
          </a:p>
          <a:p>
            <a:pPr marL="0" indent="0" algn="l" defTabSz="825500">
              <a:spcBef>
                <a:spcPts val="0"/>
              </a:spcBef>
              <a:buSzTx/>
              <a:buNone/>
              <a:defRPr sz="3600" b="0" spc="-36">
                <a:solidFill>
                  <a:srgbClr val="091E42"/>
                </a:solidFill>
              </a:defRPr>
            </a:pPr>
            <a:r>
              <a:t>Issues that are scheduled and grouped into specific releases</a:t>
            </a:r>
          </a:p>
        </p:txBody>
      </p:sp>
      <p:sp>
        <p:nvSpPr>
          <p:cNvPr id="1532" name="Beyond boards &amp; issues"/>
          <p:cNvSpPr>
            <a:spLocks noGrp="1"/>
          </p:cNvSpPr>
          <p:nvPr>
            <p:ph type="body" idx="19"/>
          </p:nvPr>
        </p:nvSpPr>
        <p:spPr>
          <a:prstGeom prst="rect">
            <a:avLst/>
          </a:prstGeom>
        </p:spPr>
        <p:txBody>
          <a:bodyPr/>
          <a:lstStyle>
            <a:lvl1pPr>
              <a:defRPr>
                <a:solidFill>
                  <a:schemeClr val="accent1">
                    <a:lumOff val="-9925"/>
                  </a:schemeClr>
                </a:solidFill>
              </a:defRPr>
            </a:lvl1pPr>
          </a:lstStyle>
          <a:p>
            <a:r>
              <a:t>Beyond boards &amp; issues</a:t>
            </a:r>
          </a:p>
        </p:txBody>
      </p:sp>
      <p:pic>
        <p:nvPicPr>
          <p:cNvPr id="1533" name="object-puzzle.png" descr="object-puzzle.png"/>
          <p:cNvPicPr>
            <a:picLocks noChangeAspect="1"/>
          </p:cNvPicPr>
          <p:nvPr/>
        </p:nvPicPr>
        <p:blipFill>
          <a:blip r:embed="rId3">
            <a:extLst/>
          </a:blip>
          <a:stretch>
            <a:fillRect/>
          </a:stretch>
        </p:blipFill>
        <p:spPr>
          <a:xfrm>
            <a:off x="9293346" y="5872365"/>
            <a:ext cx="740570" cy="740570"/>
          </a:xfrm>
          <a:prstGeom prst="rect">
            <a:avLst/>
          </a:prstGeom>
          <a:ln w="12700">
            <a:miter lim="400000"/>
          </a:ln>
        </p:spPr>
      </p:pic>
      <p:pic>
        <p:nvPicPr>
          <p:cNvPr id="1534" name="object-tag.png" descr="object-tag.png"/>
          <p:cNvPicPr>
            <a:picLocks noChangeAspect="1"/>
          </p:cNvPicPr>
          <p:nvPr/>
        </p:nvPicPr>
        <p:blipFill>
          <a:blip r:embed="rId4">
            <a:extLst/>
          </a:blip>
          <a:stretch>
            <a:fillRect/>
          </a:stretch>
        </p:blipFill>
        <p:spPr>
          <a:xfrm>
            <a:off x="1965716" y="5930185"/>
            <a:ext cx="624931" cy="624930"/>
          </a:xfrm>
          <a:prstGeom prst="rect">
            <a:avLst/>
          </a:prstGeom>
          <a:ln w="12700">
            <a:miter lim="400000"/>
          </a:ln>
        </p:spPr>
      </p:pic>
      <p:pic>
        <p:nvPicPr>
          <p:cNvPr id="1535" name="admin-gears.png" descr="admin-gears.png"/>
          <p:cNvPicPr>
            <a:picLocks noChangeAspect="1"/>
          </p:cNvPicPr>
          <p:nvPr/>
        </p:nvPicPr>
        <p:blipFill>
          <a:blip r:embed="rId5">
            <a:extLst/>
          </a:blip>
          <a:stretch>
            <a:fillRect/>
          </a:stretch>
        </p:blipFill>
        <p:spPr>
          <a:xfrm>
            <a:off x="16736617" y="5872365"/>
            <a:ext cx="740569" cy="740570"/>
          </a:xfrm>
          <a:prstGeom prst="rect">
            <a:avLst/>
          </a:prstGeom>
          <a:ln w="12700">
            <a:miter lim="400000"/>
          </a:ln>
        </p:spPr>
      </p:pic>
      <p:sp>
        <p:nvSpPr>
          <p:cNvPr id="1536" name="Other constructs within Jira that help you keep track of work that transcends single projects"/>
          <p:cNvSpPr/>
          <p:nvPr/>
        </p:nvSpPr>
        <p:spPr>
          <a:xfrm>
            <a:off x="2590647" y="3214756"/>
            <a:ext cx="19938988" cy="656590"/>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lvl1pPr>
              <a:defRPr sz="3600" spc="-36">
                <a:solidFill>
                  <a:schemeClr val="accent3">
                    <a:hueOff val="-447411"/>
                    <a:lumOff val="6124"/>
                  </a:schemeClr>
                </a:solidFill>
              </a:defRPr>
            </a:lvl1pPr>
          </a:lstStyle>
          <a:p>
            <a:r>
              <a:rPr dirty="0"/>
              <a:t>Other constructs within Jira that help you keep track of work that transcends single projects</a:t>
            </a:r>
          </a:p>
        </p:txBody>
      </p:sp>
    </p:spTree>
  </p:cSld>
  <p:clrMapOvr>
    <a:masterClrMapping/>
  </p:clrMapOvr>
  <p:transition xmlns:p14="http://schemas.microsoft.com/office/powerpoint/2010/mai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1" name="There are different levels of permission in Jira Software…"/>
          <p:cNvSpPr>
            <a:spLocks noGrp="1"/>
          </p:cNvSpPr>
          <p:nvPr>
            <p:ph type="body" idx="14"/>
          </p:nvPr>
        </p:nvSpPr>
        <p:spPr>
          <a:xfrm>
            <a:off x="12767044" y="1846063"/>
            <a:ext cx="10048129" cy="3200401"/>
          </a:xfrm>
          <a:prstGeom prst="rect">
            <a:avLst/>
          </a:prstGeom>
        </p:spPr>
        <p:txBody>
          <a:bodyPr/>
          <a:lstStyle/>
          <a:p>
            <a:pPr marL="0" indent="0" algn="l" defTabSz="825500">
              <a:spcBef>
                <a:spcPts val="0"/>
              </a:spcBef>
              <a:buSzTx/>
              <a:buNone/>
              <a:defRPr sz="6000" spc="-59">
                <a:solidFill>
                  <a:srgbClr val="253858"/>
                </a:solidFill>
              </a:defRPr>
            </a:pPr>
            <a:r>
              <a:t>There are different levels of permission in Jira Software </a:t>
            </a:r>
          </a:p>
          <a:p>
            <a:pPr marL="0" indent="0" algn="l" defTabSz="825500">
              <a:spcBef>
                <a:spcPts val="0"/>
              </a:spcBef>
              <a:buSzTx/>
              <a:buNone/>
              <a:defRPr sz="3600" b="0" spc="-36">
                <a:solidFill>
                  <a:srgbClr val="091E42"/>
                </a:solidFill>
              </a:defRPr>
            </a:pPr>
            <a:r>
              <a:t>Your access depends on what you need to do your job effectively</a:t>
            </a:r>
          </a:p>
        </p:txBody>
      </p:sp>
      <p:sp>
        <p:nvSpPr>
          <p:cNvPr id="1542" name="Need help? Ask.…"/>
          <p:cNvSpPr>
            <a:spLocks noGrp="1"/>
          </p:cNvSpPr>
          <p:nvPr>
            <p:ph type="body" idx="16"/>
          </p:nvPr>
        </p:nvSpPr>
        <p:spPr>
          <a:xfrm>
            <a:off x="12866788" y="8198376"/>
            <a:ext cx="9848642" cy="3403601"/>
          </a:xfrm>
          <a:prstGeom prst="rect">
            <a:avLst/>
          </a:prstGeom>
        </p:spPr>
        <p:txBody>
          <a:bodyPr/>
          <a:lstStyle/>
          <a:p>
            <a:pPr marL="0" indent="0" algn="l" defTabSz="825500">
              <a:spcBef>
                <a:spcPts val="0"/>
              </a:spcBef>
              <a:buSzTx/>
              <a:buNone/>
              <a:defRPr sz="6000" spc="-59">
                <a:solidFill>
                  <a:srgbClr val="253858"/>
                </a:solidFill>
              </a:defRPr>
            </a:pPr>
            <a:r>
              <a:t>Need help? Ask.</a:t>
            </a:r>
          </a:p>
          <a:p>
            <a:pPr marL="0" indent="0" algn="l" defTabSz="825500">
              <a:spcBef>
                <a:spcPts val="0"/>
              </a:spcBef>
              <a:buSzTx/>
              <a:buNone/>
              <a:defRPr sz="3600" b="0" spc="-36">
                <a:solidFill>
                  <a:srgbClr val="091E42"/>
                </a:solidFill>
              </a:defRPr>
            </a:pPr>
            <a:r>
              <a:t>If you need to perform an action and you don’t have permission, ask someone who does. If this becomes a recurring situation, we can discuss changing you permission.</a:t>
            </a:r>
          </a:p>
        </p:txBody>
      </p:sp>
      <p:sp>
        <p:nvSpPr>
          <p:cNvPr id="1543" name="But who has the power to organize?"/>
          <p:cNvSpPr>
            <a:spLocks noGrp="1"/>
          </p:cNvSpPr>
          <p:nvPr>
            <p:ph type="body" idx="17"/>
          </p:nvPr>
        </p:nvSpPr>
        <p:spPr>
          <a:prstGeom prst="rect">
            <a:avLst/>
          </a:prstGeom>
        </p:spPr>
        <p:txBody>
          <a:bodyPr/>
          <a:lstStyle/>
          <a:p>
            <a:r>
              <a:t>But who has the power to organize?</a:t>
            </a:r>
          </a:p>
        </p:txBody>
      </p:sp>
      <p:sp>
        <p:nvSpPr>
          <p:cNvPr id="6" name="Line"/>
          <p:cNvSpPr/>
          <p:nvPr/>
        </p:nvSpPr>
        <p:spPr>
          <a:xfrm>
            <a:off x="12866788" y="6692761"/>
            <a:ext cx="2541600" cy="1"/>
          </a:xfrm>
          <a:prstGeom prst="line">
            <a:avLst/>
          </a:prstGeom>
          <a:ln w="101600">
            <a:solidFill>
              <a:srgbClr val="FFB800"/>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Tree>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4" name="Agenda"/>
          <p:cNvSpPr/>
          <p:nvPr/>
        </p:nvSpPr>
        <p:spPr>
          <a:xfrm>
            <a:off x="1774411" y="5610113"/>
            <a:ext cx="10414001" cy="1966120"/>
          </a:xfrm>
          <a:prstGeom prst="rect">
            <a:avLst/>
          </a:prstGeom>
          <a:ln w="12700">
            <a:miter lim="400000"/>
          </a:ln>
          <a:extLst>
            <a:ext uri="{C572A759-6A51-4108-AA02-DFA0A04FC94B}">
              <ma14:wrappingTextBoxFlag xmlns:ma14="http://schemas.microsoft.com/office/mac/drawingml/2011/main" val="1"/>
            </a:ext>
          </a:extLst>
        </p:spPr>
        <p:txBody>
          <a:bodyPr lIns="17859" tIns="17859" rIns="17859" bIns="17859" anchor="ctr">
            <a:spAutoFit/>
          </a:bodyPr>
          <a:lstStyle>
            <a:lvl1pPr algn="ctr">
              <a:defRPr sz="12000" b="1" spc="-119">
                <a:solidFill>
                  <a:srgbClr val="FFFFFF"/>
                </a:solidFill>
              </a:defRPr>
            </a:lvl1pPr>
          </a:lstStyle>
          <a:p>
            <a:r>
              <a:t>Agenda</a:t>
            </a:r>
          </a:p>
        </p:txBody>
      </p:sp>
      <p:sp>
        <p:nvSpPr>
          <p:cNvPr id="1555" name="Introducing Jira Software"/>
          <p:cNvSpPr/>
          <p:nvPr/>
        </p:nvSpPr>
        <p:spPr>
          <a:xfrm>
            <a:off x="13459817" y="2864596"/>
            <a:ext cx="6937553"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solidFill>
                  <a:srgbClr val="FFFFFF"/>
                </a:solidFill>
              </a:defRPr>
            </a:lvl1pPr>
          </a:lstStyle>
          <a:p>
            <a:r>
              <a:t>Introducing Jira Software</a:t>
            </a:r>
          </a:p>
        </p:txBody>
      </p:sp>
      <p:sp>
        <p:nvSpPr>
          <p:cNvPr id="1556" name="Speaking Jira Software"/>
          <p:cNvSpPr/>
          <p:nvPr/>
        </p:nvSpPr>
        <p:spPr>
          <a:xfrm>
            <a:off x="13423720" y="4509808"/>
            <a:ext cx="6316371"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solidFill>
                  <a:srgbClr val="FFFFFF"/>
                </a:solidFill>
              </a:defRPr>
            </a:lvl1pPr>
          </a:lstStyle>
          <a:p>
            <a:r>
              <a:t>Speaking Jira Software</a:t>
            </a:r>
          </a:p>
        </p:txBody>
      </p:sp>
      <p:sp>
        <p:nvSpPr>
          <p:cNvPr id="1557" name="Organizing Jira Software"/>
          <p:cNvSpPr/>
          <p:nvPr/>
        </p:nvSpPr>
        <p:spPr>
          <a:xfrm>
            <a:off x="13459817" y="6155022"/>
            <a:ext cx="6788811"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solidFill>
                  <a:srgbClr val="FFFFFF"/>
                </a:solidFill>
              </a:defRPr>
            </a:lvl1pPr>
          </a:lstStyle>
          <a:p>
            <a:r>
              <a:t>Organizing Jira Software</a:t>
            </a:r>
          </a:p>
        </p:txBody>
      </p:sp>
      <p:sp>
        <p:nvSpPr>
          <p:cNvPr id="1558" name="Working with Jira Software"/>
          <p:cNvSpPr/>
          <p:nvPr/>
        </p:nvSpPr>
        <p:spPr>
          <a:xfrm>
            <a:off x="13459817" y="7800235"/>
            <a:ext cx="7450227"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solidFill>
                  <a:srgbClr val="FFFFFF"/>
                </a:solidFill>
              </a:defRPr>
            </a:lvl1pPr>
          </a:lstStyle>
          <a:p>
            <a:r>
              <a:t>Working with Jira Software</a:t>
            </a:r>
          </a:p>
        </p:txBody>
      </p:sp>
      <p:sp>
        <p:nvSpPr>
          <p:cNvPr id="1559" name="Line"/>
          <p:cNvSpPr/>
          <p:nvPr/>
        </p:nvSpPr>
        <p:spPr>
          <a:xfrm>
            <a:off x="13484939" y="9060992"/>
            <a:ext cx="2541600" cy="1"/>
          </a:xfrm>
          <a:prstGeom prst="line">
            <a:avLst/>
          </a:prstGeom>
          <a:ln w="101600">
            <a:solidFill>
              <a:srgbClr val="FFB800"/>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1560" name="Mastering Jira Software"/>
          <p:cNvSpPr/>
          <p:nvPr/>
        </p:nvSpPr>
        <p:spPr>
          <a:xfrm>
            <a:off x="13459817" y="9445449"/>
            <a:ext cx="6571793"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solidFill>
                  <a:srgbClr val="FFFFFF"/>
                </a:solidFill>
              </a:defRPr>
            </a:lvl1pPr>
          </a:lstStyle>
          <a:p>
            <a:r>
              <a:t>Mastering Jira Software</a:t>
            </a:r>
          </a:p>
        </p:txBody>
      </p:sp>
    </p:spTree>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Working with Jira software"/>
          <p:cNvSpPr>
            <a:spLocks noGrp="1"/>
          </p:cNvSpPr>
          <p:nvPr>
            <p:ph type="body" idx="13"/>
          </p:nvPr>
        </p:nvSpPr>
        <p:spPr>
          <a:prstGeom prst="rect">
            <a:avLst/>
          </a:prstGeom>
        </p:spPr>
        <p:txBody>
          <a:bodyPr/>
          <a:lstStyle/>
          <a:p>
            <a:r>
              <a:t>Working with Jira software</a:t>
            </a:r>
          </a:p>
        </p:txBody>
      </p:sp>
      <p:pic>
        <p:nvPicPr>
          <p:cNvPr id="1563" name="Screen Shot 2017-08-23 at 1.32.10 PM.png" descr="Screen Shot 2017-08-23 at 1.32.10 PM.png"/>
          <p:cNvPicPr>
            <a:picLocks noChangeAspect="1"/>
          </p:cNvPicPr>
          <p:nvPr/>
        </p:nvPicPr>
        <p:blipFill>
          <a:blip r:embed="rId3">
            <a:extLst/>
          </a:blip>
          <a:stretch>
            <a:fillRect/>
          </a:stretch>
        </p:blipFill>
        <p:spPr>
          <a:xfrm>
            <a:off x="1178563" y="3197136"/>
            <a:ext cx="9609445" cy="8405370"/>
          </a:xfrm>
          <a:prstGeom prst="rect">
            <a:avLst/>
          </a:prstGeom>
          <a:ln w="12700">
            <a:miter lim="400000"/>
          </a:ln>
          <a:effectLst>
            <a:outerShdw blurRad="190500" dist="8455" dir="5400000" rotWithShape="0">
              <a:srgbClr val="000000"/>
            </a:outerShdw>
          </a:effectLst>
        </p:spPr>
      </p:pic>
      <p:pic>
        <p:nvPicPr>
          <p:cNvPr id="1564" name="Screen Shot 2017-08-23 at 1.32.30 PM.png" descr="Screen Shot 2017-08-23 at 1.32.30 PM.png"/>
          <p:cNvPicPr>
            <a:picLocks noChangeAspect="1"/>
          </p:cNvPicPr>
          <p:nvPr/>
        </p:nvPicPr>
        <p:blipFill>
          <a:blip r:embed="rId4">
            <a:extLst/>
          </a:blip>
          <a:stretch>
            <a:fillRect/>
          </a:stretch>
        </p:blipFill>
        <p:spPr>
          <a:xfrm>
            <a:off x="13246346" y="2176432"/>
            <a:ext cx="4624590" cy="6103961"/>
          </a:xfrm>
          <a:prstGeom prst="rect">
            <a:avLst/>
          </a:prstGeom>
          <a:ln w="12700">
            <a:miter lim="400000"/>
          </a:ln>
          <a:effectLst>
            <a:outerShdw blurRad="190500" dist="8455" dir="5400000" rotWithShape="0">
              <a:srgbClr val="000000"/>
            </a:outerShdw>
          </a:effectLst>
        </p:spPr>
      </p:pic>
      <p:pic>
        <p:nvPicPr>
          <p:cNvPr id="1565" name="Screen Shot 2017-08-23 at 1.32.55 PM.png" descr="Screen Shot 2017-08-23 at 1.32.55 PM.png"/>
          <p:cNvPicPr>
            <a:picLocks noChangeAspect="1"/>
          </p:cNvPicPr>
          <p:nvPr/>
        </p:nvPicPr>
        <p:blipFill>
          <a:blip r:embed="rId5">
            <a:extLst/>
          </a:blip>
          <a:stretch>
            <a:fillRect/>
          </a:stretch>
        </p:blipFill>
        <p:spPr>
          <a:xfrm>
            <a:off x="12273152" y="8960923"/>
            <a:ext cx="11214246" cy="3723692"/>
          </a:xfrm>
          <a:prstGeom prst="rect">
            <a:avLst/>
          </a:prstGeom>
          <a:ln w="12700">
            <a:miter lim="400000"/>
          </a:ln>
          <a:effectLst>
            <a:outerShdw blurRad="190500" dist="8455" dir="5400000" rotWithShape="0">
              <a:srgbClr val="000000"/>
            </a:outerShdw>
          </a:effectLst>
        </p:spPr>
      </p:pic>
      <p:sp>
        <p:nvSpPr>
          <p:cNvPr id="1566" name="Rectangle"/>
          <p:cNvSpPr/>
          <p:nvPr/>
        </p:nvSpPr>
        <p:spPr>
          <a:xfrm>
            <a:off x="12251548" y="8963896"/>
            <a:ext cx="11257453" cy="3717746"/>
          </a:xfrm>
          <a:prstGeom prst="rect">
            <a:avLst/>
          </a:prstGeom>
          <a:ln w="76200">
            <a:solidFill>
              <a:schemeClr val="accent3"/>
            </a:solidFill>
            <a:miter lim="400000"/>
          </a:ln>
        </p:spPr>
        <p:txBody>
          <a:bodyPr lIns="50800" tIns="50800" rIns="50800" bIns="50800" anchor="ctr"/>
          <a:lstStyle/>
          <a:p>
            <a:pPr>
              <a:defRPr sz="3600" spc="-36"/>
            </a:pPr>
            <a:endParaRPr/>
          </a:p>
        </p:txBody>
      </p:sp>
      <p:sp>
        <p:nvSpPr>
          <p:cNvPr id="1567" name="Line"/>
          <p:cNvSpPr/>
          <p:nvPr/>
        </p:nvSpPr>
        <p:spPr>
          <a:xfrm flipV="1">
            <a:off x="6604850" y="4967416"/>
            <a:ext cx="6242031" cy="522012"/>
          </a:xfrm>
          <a:prstGeom prst="line">
            <a:avLst/>
          </a:prstGeom>
          <a:ln w="88900">
            <a:solidFill>
              <a:schemeClr val="accent1"/>
            </a:solidFill>
            <a:miter lim="400000"/>
            <a:headEnd type="oval"/>
            <a:tailEnd type="triangle"/>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1568" name="Line"/>
          <p:cNvSpPr/>
          <p:nvPr/>
        </p:nvSpPr>
        <p:spPr>
          <a:xfrm>
            <a:off x="9244494" y="8186904"/>
            <a:ext cx="2733657" cy="1468517"/>
          </a:xfrm>
          <a:prstGeom prst="line">
            <a:avLst/>
          </a:prstGeom>
          <a:ln w="88900">
            <a:solidFill>
              <a:schemeClr val="accent3">
                <a:hueOff val="-447411"/>
                <a:lumOff val="6124"/>
              </a:schemeClr>
            </a:solidFill>
            <a:miter lim="400000"/>
            <a:headEnd type="oval"/>
            <a:tailEnd type="triangle"/>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1569" name="Creating Issues"/>
          <p:cNvSpPr/>
          <p:nvPr/>
        </p:nvSpPr>
        <p:spPr>
          <a:xfrm>
            <a:off x="3816311" y="11895567"/>
            <a:ext cx="5428183" cy="656590"/>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defRPr sz="3600" cap="all" spc="107">
                <a:solidFill>
                  <a:schemeClr val="accent3">
                    <a:hueOff val="-447411"/>
                    <a:lumOff val="6124"/>
                  </a:schemeClr>
                </a:solidFill>
                <a:latin typeface="Circular Pro Black"/>
                <a:ea typeface="Circular Pro Black"/>
                <a:cs typeface="Circular Pro Black"/>
                <a:sym typeface="Circular Pro Black"/>
              </a:defRPr>
            </a:lvl1pPr>
          </a:lstStyle>
          <a:p>
            <a:r>
              <a:rPr dirty="0"/>
              <a:t>Creating Issues</a:t>
            </a:r>
          </a:p>
        </p:txBody>
      </p:sp>
      <p:sp>
        <p:nvSpPr>
          <p:cNvPr id="1570" name="Assigning an issue type"/>
          <p:cNvSpPr/>
          <p:nvPr/>
        </p:nvSpPr>
        <p:spPr>
          <a:xfrm>
            <a:off x="18442985" y="4225528"/>
            <a:ext cx="4333950" cy="127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cap="all" spc="107">
                <a:solidFill>
                  <a:schemeClr val="accent1">
                    <a:lumOff val="-9925"/>
                  </a:schemeClr>
                </a:solidFill>
                <a:latin typeface="Circular Pro Black"/>
                <a:ea typeface="Circular Pro Black"/>
                <a:cs typeface="Circular Pro Black"/>
                <a:sym typeface="Circular Pro Black"/>
              </a:defRPr>
            </a:lvl1pPr>
          </a:lstStyle>
          <a:p>
            <a:r>
              <a:t>Assigning an issue type</a:t>
            </a:r>
          </a:p>
        </p:txBody>
      </p:sp>
      <p:sp>
        <p:nvSpPr>
          <p:cNvPr id="1571" name="Assigning Issues"/>
          <p:cNvSpPr/>
          <p:nvPr/>
        </p:nvSpPr>
        <p:spPr>
          <a:xfrm>
            <a:off x="18720531" y="7828360"/>
            <a:ext cx="4632763"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cap="all" spc="107">
                <a:solidFill>
                  <a:schemeClr val="accent3">
                    <a:hueOff val="-447411"/>
                    <a:lumOff val="6124"/>
                  </a:schemeClr>
                </a:solidFill>
                <a:latin typeface="Circular Pro Black"/>
                <a:ea typeface="Circular Pro Black"/>
                <a:cs typeface="Circular Pro Black"/>
                <a:sym typeface="Circular Pro Black"/>
              </a:defRPr>
            </a:lvl1pPr>
          </a:lstStyle>
          <a:p>
            <a:r>
              <a:t>Assigning Issues</a:t>
            </a:r>
          </a:p>
        </p:txBody>
      </p:sp>
      <p:sp>
        <p:nvSpPr>
          <p:cNvPr id="1572" name="Rectangle"/>
          <p:cNvSpPr/>
          <p:nvPr/>
        </p:nvSpPr>
        <p:spPr>
          <a:xfrm>
            <a:off x="13188787" y="2200439"/>
            <a:ext cx="4739711" cy="6055947"/>
          </a:xfrm>
          <a:prstGeom prst="rect">
            <a:avLst/>
          </a:prstGeom>
          <a:ln w="76200">
            <a:solidFill>
              <a:schemeClr val="accent1"/>
            </a:solidFill>
            <a:miter lim="400000"/>
          </a:ln>
        </p:spPr>
        <p:txBody>
          <a:bodyPr lIns="50800" tIns="50800" rIns="50800" bIns="50800" anchor="ctr"/>
          <a:lstStyle/>
          <a:p>
            <a:pPr>
              <a:defRPr sz="3600" spc="-36">
                <a:solidFill>
                  <a:schemeClr val="accent1"/>
                </a:solidFill>
              </a:defRPr>
            </a:pPr>
            <a:endParaRPr/>
          </a:p>
        </p:txBody>
      </p:sp>
    </p:spTree>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 name="Working with Jira software"/>
          <p:cNvSpPr>
            <a:spLocks noGrp="1"/>
          </p:cNvSpPr>
          <p:nvPr>
            <p:ph type="body" idx="13"/>
          </p:nvPr>
        </p:nvSpPr>
        <p:spPr>
          <a:prstGeom prst="rect">
            <a:avLst/>
          </a:prstGeom>
        </p:spPr>
        <p:txBody>
          <a:bodyPr/>
          <a:lstStyle/>
          <a:p>
            <a:r>
              <a:t>Working with Jira software</a:t>
            </a:r>
          </a:p>
        </p:txBody>
      </p:sp>
      <p:pic>
        <p:nvPicPr>
          <p:cNvPr id="1577" name="Screen Shot 2017-08-23 at 1.31.34 PM.png" descr="Screen Shot 2017-08-23 at 1.31.34 PM.png"/>
          <p:cNvPicPr>
            <a:picLocks noChangeAspect="1"/>
          </p:cNvPicPr>
          <p:nvPr/>
        </p:nvPicPr>
        <p:blipFill>
          <a:blip r:embed="rId3">
            <a:extLst/>
          </a:blip>
          <a:stretch>
            <a:fillRect/>
          </a:stretch>
        </p:blipFill>
        <p:spPr>
          <a:xfrm>
            <a:off x="12254401" y="5003172"/>
            <a:ext cx="10620458" cy="6705790"/>
          </a:xfrm>
          <a:prstGeom prst="rect">
            <a:avLst/>
          </a:prstGeom>
          <a:ln w="12700">
            <a:miter lim="400000"/>
          </a:ln>
          <a:effectLst>
            <a:outerShdw blurRad="190500" dist="8455" dir="5400000" rotWithShape="0">
              <a:srgbClr val="000000"/>
            </a:outerShdw>
          </a:effectLst>
        </p:spPr>
      </p:pic>
      <p:pic>
        <p:nvPicPr>
          <p:cNvPr id="1578" name="Screen Shot 2017-08-23 at 1.35.02 PM.png" descr="Screen Shot 2017-08-23 at 1.35.02 PM.png"/>
          <p:cNvPicPr>
            <a:picLocks noChangeAspect="1"/>
          </p:cNvPicPr>
          <p:nvPr/>
        </p:nvPicPr>
        <p:blipFill>
          <a:blip r:embed="rId4">
            <a:extLst/>
          </a:blip>
          <a:stretch>
            <a:fillRect/>
          </a:stretch>
        </p:blipFill>
        <p:spPr>
          <a:xfrm>
            <a:off x="1781585" y="3448462"/>
            <a:ext cx="8147209" cy="6819076"/>
          </a:xfrm>
          <a:prstGeom prst="rect">
            <a:avLst/>
          </a:prstGeom>
          <a:ln w="12700">
            <a:miter lim="400000"/>
          </a:ln>
          <a:effectLst>
            <a:outerShdw blurRad="190500" dist="8455" dir="5400000" rotWithShape="0">
              <a:srgbClr val="000000"/>
            </a:outerShdw>
          </a:effectLst>
        </p:spPr>
      </p:pic>
      <p:sp>
        <p:nvSpPr>
          <p:cNvPr id="1579" name="Subtasks"/>
          <p:cNvSpPr/>
          <p:nvPr/>
        </p:nvSpPr>
        <p:spPr>
          <a:xfrm>
            <a:off x="4098977" y="10568074"/>
            <a:ext cx="3555615" cy="917576"/>
          </a:xfrm>
          <a:prstGeom prst="rect">
            <a:avLst/>
          </a:prstGeom>
          <a:ln w="12700">
            <a:miter lim="400000"/>
          </a:ln>
          <a:extLst>
            <a:ext uri="{C572A759-6A51-4108-AA02-DFA0A04FC94B}">
              <ma14:wrappingTextBoxFlag xmlns:ma14="http://schemas.microsoft.com/office/mac/drawingml/2011/main" val="1"/>
            </a:ext>
          </a:extLst>
        </p:spPr>
        <p:txBody>
          <a:bodyPr wrap="square" lIns="71437" tIns="71437" rIns="71437" bIns="71437">
            <a:spAutoFit/>
          </a:bodyPr>
          <a:lstStyle>
            <a:lvl1pPr algn="ctr">
              <a:spcBef>
                <a:spcPts val="1500"/>
              </a:spcBef>
              <a:defRPr b="1">
                <a:solidFill>
                  <a:schemeClr val="accent3">
                    <a:hueOff val="-447411"/>
                    <a:lumOff val="6124"/>
                  </a:schemeClr>
                </a:solidFill>
              </a:defRPr>
            </a:lvl1pPr>
          </a:lstStyle>
          <a:p>
            <a:r>
              <a:rPr dirty="0"/>
              <a:t>Subtasks</a:t>
            </a:r>
          </a:p>
        </p:txBody>
      </p:sp>
      <p:sp>
        <p:nvSpPr>
          <p:cNvPr id="1580" name="Comments"/>
          <p:cNvSpPr/>
          <p:nvPr/>
        </p:nvSpPr>
        <p:spPr>
          <a:xfrm>
            <a:off x="15868304" y="3800182"/>
            <a:ext cx="3392651"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ctr">
              <a:spcBef>
                <a:spcPts val="1500"/>
              </a:spcBef>
              <a:defRPr b="1">
                <a:solidFill>
                  <a:schemeClr val="accent1">
                    <a:lumOff val="-9925"/>
                  </a:schemeClr>
                </a:solidFill>
              </a:defRPr>
            </a:lvl1pPr>
          </a:lstStyle>
          <a:p>
            <a:r>
              <a:t>Comments</a:t>
            </a:r>
          </a:p>
        </p:txBody>
      </p:sp>
    </p:spTree>
  </p:cSld>
  <p:clrMapOvr>
    <a:masterClrMapping/>
  </p:clrMapOvr>
  <p:transition xmlns:p14="http://schemas.microsoft.com/office/powerpoint/2010/mai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4" name="Working with Jira software"/>
          <p:cNvSpPr>
            <a:spLocks noGrp="1"/>
          </p:cNvSpPr>
          <p:nvPr>
            <p:ph type="body" idx="13"/>
          </p:nvPr>
        </p:nvSpPr>
        <p:spPr>
          <a:prstGeom prst="rect">
            <a:avLst/>
          </a:prstGeom>
        </p:spPr>
        <p:txBody>
          <a:bodyPr/>
          <a:lstStyle/>
          <a:p>
            <a:r>
              <a:t>Working with Jira software</a:t>
            </a:r>
          </a:p>
        </p:txBody>
      </p:sp>
      <p:sp>
        <p:nvSpPr>
          <p:cNvPr id="1585" name="Advanced Searching (using JQL)"/>
          <p:cNvSpPr/>
          <p:nvPr/>
        </p:nvSpPr>
        <p:spPr>
          <a:xfrm>
            <a:off x="18628895" y="9649927"/>
            <a:ext cx="5194717" cy="24669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ctr">
              <a:spcBef>
                <a:spcPts val="1500"/>
              </a:spcBef>
              <a:defRPr b="1">
                <a:solidFill>
                  <a:schemeClr val="accent1">
                    <a:lumOff val="-9925"/>
                  </a:schemeClr>
                </a:solidFill>
              </a:defRPr>
            </a:lvl1pPr>
          </a:lstStyle>
          <a:p>
            <a:r>
              <a:t>Advanced Searching (using JQL)</a:t>
            </a:r>
          </a:p>
        </p:txBody>
      </p:sp>
      <p:pic>
        <p:nvPicPr>
          <p:cNvPr id="1586" name="search_results.png" descr="search_results.png"/>
          <p:cNvPicPr>
            <a:picLocks noChangeAspect="1"/>
          </p:cNvPicPr>
          <p:nvPr/>
        </p:nvPicPr>
        <p:blipFill>
          <a:blip r:embed="rId3">
            <a:extLst/>
          </a:blip>
          <a:stretch>
            <a:fillRect/>
          </a:stretch>
        </p:blipFill>
        <p:spPr>
          <a:xfrm>
            <a:off x="6702938" y="3169179"/>
            <a:ext cx="16559470" cy="4934094"/>
          </a:xfrm>
          <a:prstGeom prst="rect">
            <a:avLst/>
          </a:prstGeom>
          <a:ln w="12700">
            <a:miter lim="400000"/>
          </a:ln>
          <a:effectLst>
            <a:outerShdw blurRad="190500" dist="8455" dir="5400000" rotWithShape="0">
              <a:srgbClr val="000000"/>
            </a:outerShdw>
          </a:effectLst>
        </p:spPr>
      </p:pic>
      <p:sp>
        <p:nvSpPr>
          <p:cNvPr id="1587" name="Line"/>
          <p:cNvSpPr/>
          <p:nvPr/>
        </p:nvSpPr>
        <p:spPr>
          <a:xfrm flipV="1">
            <a:off x="21226254" y="8207686"/>
            <a:ext cx="1" cy="1342036"/>
          </a:xfrm>
          <a:prstGeom prst="line">
            <a:avLst/>
          </a:prstGeom>
          <a:ln w="88900">
            <a:solidFill>
              <a:schemeClr val="accent1">
                <a:lumOff val="-9925"/>
              </a:schemeClr>
            </a:solidFill>
            <a:miter lim="400000"/>
            <a:tailEnd type="triangle"/>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1588" name="Basic Searching"/>
          <p:cNvSpPr/>
          <p:nvPr/>
        </p:nvSpPr>
        <p:spPr>
          <a:xfrm>
            <a:off x="2152304" y="3793799"/>
            <a:ext cx="3392651" cy="1692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ctr">
              <a:spcBef>
                <a:spcPts val="1500"/>
              </a:spcBef>
              <a:defRPr b="1">
                <a:solidFill>
                  <a:schemeClr val="accent3">
                    <a:hueOff val="-447411"/>
                    <a:lumOff val="6124"/>
                  </a:schemeClr>
                </a:solidFill>
              </a:defRPr>
            </a:lvl1pPr>
          </a:lstStyle>
          <a:p>
            <a:r>
              <a:t>Basic Searching</a:t>
            </a:r>
          </a:p>
        </p:txBody>
      </p:sp>
      <p:sp>
        <p:nvSpPr>
          <p:cNvPr id="1589" name="Line"/>
          <p:cNvSpPr/>
          <p:nvPr/>
        </p:nvSpPr>
        <p:spPr>
          <a:xfrm>
            <a:off x="3848629" y="5590488"/>
            <a:ext cx="1" cy="1692277"/>
          </a:xfrm>
          <a:prstGeom prst="line">
            <a:avLst/>
          </a:prstGeom>
          <a:ln w="88900">
            <a:solidFill>
              <a:schemeClr val="accent3">
                <a:hueOff val="-447411"/>
                <a:lumOff val="6124"/>
              </a:schemeClr>
            </a:solidFill>
            <a:miter lim="400000"/>
            <a:tailEnd type="triangle"/>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pic>
        <p:nvPicPr>
          <p:cNvPr id="1590" name="pasted-image.png" descr="pasted-image.png"/>
          <p:cNvPicPr>
            <a:picLocks noChangeAspect="1"/>
          </p:cNvPicPr>
          <p:nvPr/>
        </p:nvPicPr>
        <p:blipFill>
          <a:blip r:embed="rId4">
            <a:extLst/>
          </a:blip>
          <a:stretch>
            <a:fillRect/>
          </a:stretch>
        </p:blipFill>
        <p:spPr>
          <a:xfrm>
            <a:off x="1143751" y="7387177"/>
            <a:ext cx="14733556" cy="5263664"/>
          </a:xfrm>
          <a:prstGeom prst="rect">
            <a:avLst/>
          </a:prstGeom>
          <a:ln w="12700">
            <a:miter lim="400000"/>
          </a:ln>
          <a:effectLst>
            <a:outerShdw blurRad="190500" dist="8455" dir="5400000" rotWithShape="0">
              <a:srgbClr val="000000"/>
            </a:outerShdw>
          </a:effectLst>
        </p:spPr>
      </p:pic>
    </p:spTree>
  </p:cSld>
  <p:clrMapOvr>
    <a:masterClrMapping/>
  </p:clrMapOvr>
  <p:transition xmlns:p14="http://schemas.microsoft.com/office/powerpoint/2010/mai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4" name="Agenda"/>
          <p:cNvSpPr/>
          <p:nvPr/>
        </p:nvSpPr>
        <p:spPr>
          <a:xfrm>
            <a:off x="1774411" y="5610113"/>
            <a:ext cx="10414001" cy="1966120"/>
          </a:xfrm>
          <a:prstGeom prst="rect">
            <a:avLst/>
          </a:prstGeom>
          <a:ln w="12700">
            <a:miter lim="400000"/>
          </a:ln>
          <a:extLst>
            <a:ext uri="{C572A759-6A51-4108-AA02-DFA0A04FC94B}">
              <ma14:wrappingTextBoxFlag xmlns:ma14="http://schemas.microsoft.com/office/mac/drawingml/2011/main" val="1"/>
            </a:ext>
          </a:extLst>
        </p:spPr>
        <p:txBody>
          <a:bodyPr lIns="17859" tIns="17859" rIns="17859" bIns="17859" anchor="ctr">
            <a:spAutoFit/>
          </a:bodyPr>
          <a:lstStyle>
            <a:lvl1pPr algn="ctr">
              <a:defRPr sz="12000" b="1" spc="-119">
                <a:solidFill>
                  <a:srgbClr val="FFFFFF"/>
                </a:solidFill>
              </a:defRPr>
            </a:lvl1pPr>
          </a:lstStyle>
          <a:p>
            <a:r>
              <a:t>Agenda</a:t>
            </a:r>
          </a:p>
        </p:txBody>
      </p:sp>
      <p:sp>
        <p:nvSpPr>
          <p:cNvPr id="1595" name="Introducing Jira Software"/>
          <p:cNvSpPr/>
          <p:nvPr/>
        </p:nvSpPr>
        <p:spPr>
          <a:xfrm>
            <a:off x="13459817" y="2864596"/>
            <a:ext cx="6937553"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solidFill>
                  <a:srgbClr val="FFFFFF"/>
                </a:solidFill>
              </a:defRPr>
            </a:lvl1pPr>
          </a:lstStyle>
          <a:p>
            <a:r>
              <a:t>Introducing Jira Software</a:t>
            </a:r>
          </a:p>
        </p:txBody>
      </p:sp>
      <p:sp>
        <p:nvSpPr>
          <p:cNvPr id="1596" name="Speaking Jira Software"/>
          <p:cNvSpPr/>
          <p:nvPr/>
        </p:nvSpPr>
        <p:spPr>
          <a:xfrm>
            <a:off x="13423720" y="4509808"/>
            <a:ext cx="6316371"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solidFill>
                  <a:srgbClr val="FFFFFF"/>
                </a:solidFill>
              </a:defRPr>
            </a:lvl1pPr>
          </a:lstStyle>
          <a:p>
            <a:r>
              <a:t>Speaking Jira Software</a:t>
            </a:r>
          </a:p>
        </p:txBody>
      </p:sp>
      <p:sp>
        <p:nvSpPr>
          <p:cNvPr id="1597" name="Organizing Jira Software"/>
          <p:cNvSpPr/>
          <p:nvPr/>
        </p:nvSpPr>
        <p:spPr>
          <a:xfrm>
            <a:off x="13459817" y="6155022"/>
            <a:ext cx="6788811"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solidFill>
                  <a:srgbClr val="FFFFFF"/>
                </a:solidFill>
              </a:defRPr>
            </a:lvl1pPr>
          </a:lstStyle>
          <a:p>
            <a:r>
              <a:t>Organizing Jira Software</a:t>
            </a:r>
          </a:p>
        </p:txBody>
      </p:sp>
      <p:sp>
        <p:nvSpPr>
          <p:cNvPr id="1598" name="Working with Jira Software"/>
          <p:cNvSpPr/>
          <p:nvPr/>
        </p:nvSpPr>
        <p:spPr>
          <a:xfrm>
            <a:off x="13459817" y="7800235"/>
            <a:ext cx="7450227"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solidFill>
                  <a:srgbClr val="FFFFFF"/>
                </a:solidFill>
              </a:defRPr>
            </a:lvl1pPr>
          </a:lstStyle>
          <a:p>
            <a:r>
              <a:t>Working with Jira Software</a:t>
            </a:r>
          </a:p>
        </p:txBody>
      </p:sp>
      <p:sp>
        <p:nvSpPr>
          <p:cNvPr id="1599" name="Line"/>
          <p:cNvSpPr/>
          <p:nvPr/>
        </p:nvSpPr>
        <p:spPr>
          <a:xfrm>
            <a:off x="13484939" y="10631527"/>
            <a:ext cx="2541600" cy="1"/>
          </a:xfrm>
          <a:prstGeom prst="line">
            <a:avLst/>
          </a:prstGeom>
          <a:ln w="101600">
            <a:solidFill>
              <a:srgbClr val="FFB800"/>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1600" name="Mastering Jira Software"/>
          <p:cNvSpPr/>
          <p:nvPr/>
        </p:nvSpPr>
        <p:spPr>
          <a:xfrm>
            <a:off x="13459817" y="9445449"/>
            <a:ext cx="6571793"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solidFill>
                  <a:srgbClr val="FFFFFF"/>
                </a:solidFill>
              </a:defRPr>
            </a:lvl1pPr>
          </a:lstStyle>
          <a:p>
            <a:r>
              <a:t>Mastering Jira Software</a:t>
            </a:r>
          </a:p>
        </p:txBody>
      </p:sp>
    </p:spTree>
  </p:cSld>
  <p:clrMapOvr>
    <a:masterClrMapping/>
  </p:clrMapOvr>
  <p:transition xmlns:p14="http://schemas.microsoft.com/office/powerpoint/2010/mai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2" name="Mastering Jira Software…"/>
          <p:cNvSpPr>
            <a:spLocks noGrp="1"/>
          </p:cNvSpPr>
          <p:nvPr>
            <p:ph type="body" idx="13"/>
          </p:nvPr>
        </p:nvSpPr>
        <p:spPr>
          <a:xfrm>
            <a:off x="1784165" y="1014427"/>
            <a:ext cx="20561117" cy="2056131"/>
          </a:xfrm>
          <a:prstGeom prst="rect">
            <a:avLst/>
          </a:prstGeom>
        </p:spPr>
        <p:txBody>
          <a:bodyPr/>
          <a:lstStyle/>
          <a:p>
            <a:pPr marL="0" indent="0" algn="l" defTabSz="825500">
              <a:lnSpc>
                <a:spcPct val="90000"/>
              </a:lnSpc>
              <a:spcBef>
                <a:spcPts val="2500"/>
              </a:spcBef>
              <a:buSzTx/>
              <a:buNone/>
              <a:defRPr sz="8000" spc="-79">
                <a:solidFill>
                  <a:srgbClr val="253858"/>
                </a:solidFill>
              </a:defRPr>
            </a:pPr>
            <a:r>
              <a:t>Mastering Jira Software</a:t>
            </a:r>
          </a:p>
          <a:p>
            <a:pPr marL="0" indent="0" algn="l" defTabSz="825500">
              <a:spcBef>
                <a:spcPts val="0"/>
              </a:spcBef>
              <a:buSzTx/>
              <a:buNone/>
              <a:defRPr sz="3600" b="0" spc="-36">
                <a:solidFill>
                  <a:srgbClr val="091E42"/>
                </a:solidFill>
              </a:defRPr>
            </a:pPr>
            <a:r>
              <a:t>Bring visibility to your work via…</a:t>
            </a:r>
          </a:p>
        </p:txBody>
      </p:sp>
      <p:pic>
        <p:nvPicPr>
          <p:cNvPr id="1604" name="pasted-image.png" descr="pasted-image.png"/>
          <p:cNvPicPr>
            <a:picLocks noChangeAspect="1"/>
          </p:cNvPicPr>
          <p:nvPr/>
        </p:nvPicPr>
        <p:blipFill>
          <a:blip r:embed="rId3">
            <a:extLst/>
          </a:blip>
          <a:stretch>
            <a:fillRect/>
          </a:stretch>
        </p:blipFill>
        <p:spPr>
          <a:xfrm>
            <a:off x="12078088" y="3206750"/>
            <a:ext cx="11620501" cy="7302500"/>
          </a:xfrm>
          <a:prstGeom prst="rect">
            <a:avLst/>
          </a:prstGeom>
          <a:ln w="12700">
            <a:miter lim="400000"/>
          </a:ln>
          <a:effectLst>
            <a:outerShdw blurRad="190500" dist="8455" dir="5400000" rotWithShape="0">
              <a:srgbClr val="000000"/>
            </a:outerShdw>
          </a:effectLst>
        </p:spPr>
      </p:pic>
      <p:pic>
        <p:nvPicPr>
          <p:cNvPr id="1605" name="Screen Shot 2017-08-23 at 1.35.59 PM.png" descr="Screen Shot 2017-08-23 at 1.35.59 PM.png"/>
          <p:cNvPicPr>
            <a:picLocks noChangeAspect="1"/>
          </p:cNvPicPr>
          <p:nvPr/>
        </p:nvPicPr>
        <p:blipFill>
          <a:blip r:embed="rId4">
            <a:extLst/>
          </a:blip>
          <a:stretch>
            <a:fillRect/>
          </a:stretch>
        </p:blipFill>
        <p:spPr>
          <a:xfrm>
            <a:off x="974402" y="5725349"/>
            <a:ext cx="13250535" cy="6990005"/>
          </a:xfrm>
          <a:prstGeom prst="rect">
            <a:avLst/>
          </a:prstGeom>
          <a:ln w="12700">
            <a:miter lim="400000"/>
          </a:ln>
          <a:effectLst>
            <a:outerShdw blurRad="190500" dist="8455" dir="5400000" rotWithShape="0">
              <a:srgbClr val="000000"/>
            </a:outerShdw>
          </a:effectLst>
        </p:spPr>
      </p:pic>
      <p:sp>
        <p:nvSpPr>
          <p:cNvPr id="1606" name="Dashboards"/>
          <p:cNvSpPr/>
          <p:nvPr/>
        </p:nvSpPr>
        <p:spPr>
          <a:xfrm>
            <a:off x="5866502" y="4831717"/>
            <a:ext cx="3466334"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cap="all" spc="107">
                <a:solidFill>
                  <a:schemeClr val="accent3">
                    <a:hueOff val="-447411"/>
                    <a:lumOff val="6124"/>
                  </a:schemeClr>
                </a:solidFill>
                <a:latin typeface="Circular Pro Black"/>
                <a:ea typeface="Circular Pro Black"/>
                <a:cs typeface="Circular Pro Black"/>
                <a:sym typeface="Circular Pro Black"/>
              </a:defRPr>
            </a:lvl1pPr>
          </a:lstStyle>
          <a:p>
            <a:r>
              <a:t>Dashboards</a:t>
            </a:r>
          </a:p>
        </p:txBody>
      </p:sp>
      <p:sp>
        <p:nvSpPr>
          <p:cNvPr id="1607" name="reports"/>
          <p:cNvSpPr/>
          <p:nvPr/>
        </p:nvSpPr>
        <p:spPr>
          <a:xfrm>
            <a:off x="16738427" y="10791066"/>
            <a:ext cx="229982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cap="all" spc="107">
                <a:solidFill>
                  <a:schemeClr val="accent3">
                    <a:hueOff val="-447411"/>
                    <a:lumOff val="6124"/>
                  </a:schemeClr>
                </a:solidFill>
                <a:latin typeface="Circular Pro Black"/>
                <a:ea typeface="Circular Pro Black"/>
                <a:cs typeface="Circular Pro Black"/>
                <a:sym typeface="Circular Pro Black"/>
              </a:defRPr>
            </a:lvl1pPr>
          </a:lstStyle>
          <a:p>
            <a:r>
              <a:t>reports</a:t>
            </a:r>
          </a:p>
        </p:txBody>
      </p:sp>
      <p:sp>
        <p:nvSpPr>
          <p:cNvPr id="8" name="Line"/>
          <p:cNvSpPr/>
          <p:nvPr/>
        </p:nvSpPr>
        <p:spPr>
          <a:xfrm>
            <a:off x="1784165" y="3378297"/>
            <a:ext cx="2541600" cy="1"/>
          </a:xfrm>
          <a:prstGeom prst="line">
            <a:avLst/>
          </a:prstGeom>
          <a:ln w="101600">
            <a:solidFill>
              <a:srgbClr val="FFB800"/>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Tree>
  </p:cSld>
  <p:clrMapOvr>
    <a:masterClrMapping/>
  </p:clrMapOvr>
  <p:transition xmlns:p14="http://schemas.microsoft.com/office/powerpoint/2010/mai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1" name="Filters…"/>
          <p:cNvSpPr>
            <a:spLocks noGrp="1"/>
          </p:cNvSpPr>
          <p:nvPr>
            <p:ph type="body" idx="13"/>
          </p:nvPr>
        </p:nvSpPr>
        <p:spPr>
          <a:xfrm>
            <a:off x="3470114" y="8753856"/>
            <a:ext cx="7440681" cy="2276476"/>
          </a:xfrm>
          <a:prstGeom prst="rect">
            <a:avLst/>
          </a:prstGeom>
        </p:spPr>
        <p:txBody>
          <a:bodyPr/>
          <a:lstStyle/>
          <a:p>
            <a:pPr marL="0" indent="0" defTabSz="825500">
              <a:spcBef>
                <a:spcPts val="1500"/>
              </a:spcBef>
              <a:buSzTx/>
              <a:buNone/>
              <a:defRPr sz="4800" spc="-48">
                <a:solidFill>
                  <a:srgbClr val="253858"/>
                </a:solidFill>
              </a:defRPr>
            </a:pPr>
            <a:r>
              <a:t>Filters</a:t>
            </a:r>
          </a:p>
          <a:p>
            <a:pPr marL="0" indent="0" defTabSz="825500">
              <a:spcBef>
                <a:spcPts val="0"/>
              </a:spcBef>
              <a:buSzTx/>
              <a:buNone/>
              <a:defRPr sz="3600" b="0" spc="-36">
                <a:solidFill>
                  <a:srgbClr val="091E42"/>
                </a:solidFill>
              </a:defRPr>
            </a:pPr>
            <a:r>
              <a:t>Quickly find issues assigned to you, or create your own custom filters</a:t>
            </a:r>
          </a:p>
        </p:txBody>
      </p:sp>
      <p:sp>
        <p:nvSpPr>
          <p:cNvPr id="1612" name="Keyboard Shortcuts…"/>
          <p:cNvSpPr>
            <a:spLocks noGrp="1"/>
          </p:cNvSpPr>
          <p:nvPr>
            <p:ph type="body" idx="14"/>
          </p:nvPr>
        </p:nvSpPr>
        <p:spPr>
          <a:xfrm>
            <a:off x="14527226" y="8753856"/>
            <a:ext cx="6477001" cy="2276476"/>
          </a:xfrm>
          <a:prstGeom prst="rect">
            <a:avLst/>
          </a:prstGeom>
        </p:spPr>
        <p:txBody>
          <a:bodyPr/>
          <a:lstStyle/>
          <a:p>
            <a:pPr marL="0" indent="0" defTabSz="825500">
              <a:spcBef>
                <a:spcPts val="1500"/>
              </a:spcBef>
              <a:buSzTx/>
              <a:buNone/>
              <a:defRPr sz="4800" spc="-48">
                <a:solidFill>
                  <a:srgbClr val="253858"/>
                </a:solidFill>
              </a:defRPr>
            </a:pPr>
            <a:r>
              <a:t>Keyboard Shortcuts</a:t>
            </a:r>
          </a:p>
          <a:p>
            <a:pPr marL="0" indent="0" defTabSz="825500">
              <a:spcBef>
                <a:spcPts val="0"/>
              </a:spcBef>
              <a:buSzTx/>
              <a:buNone/>
              <a:defRPr sz="3600" b="0" spc="-36">
                <a:solidFill>
                  <a:srgbClr val="091E42"/>
                </a:solidFill>
              </a:defRPr>
            </a:pPr>
            <a:r>
              <a:t>The ? button will pull up all the keyboard shortcuts available</a:t>
            </a:r>
          </a:p>
        </p:txBody>
      </p:sp>
      <p:sp>
        <p:nvSpPr>
          <p:cNvPr id="1613" name="Quick Tips"/>
          <p:cNvSpPr>
            <a:spLocks noGrp="1"/>
          </p:cNvSpPr>
          <p:nvPr>
            <p:ph type="body" idx="15"/>
          </p:nvPr>
        </p:nvSpPr>
        <p:spPr>
          <a:xfrm>
            <a:off x="1778000" y="1620995"/>
            <a:ext cx="20828001" cy="1384301"/>
          </a:xfrm>
          <a:prstGeom prst="rect">
            <a:avLst/>
          </a:prstGeom>
        </p:spPr>
        <p:txBody>
          <a:bodyPr/>
          <a:lstStyle>
            <a:lvl1pPr>
              <a:defRPr>
                <a:solidFill>
                  <a:schemeClr val="accent3">
                    <a:hueOff val="-447411"/>
                    <a:lumOff val="6124"/>
                  </a:schemeClr>
                </a:solidFill>
              </a:defRPr>
            </a:lvl1pPr>
          </a:lstStyle>
          <a:p>
            <a:r>
              <a:t>Quick Tips</a:t>
            </a:r>
          </a:p>
        </p:txBody>
      </p:sp>
      <p:pic>
        <p:nvPicPr>
          <p:cNvPr id="1614" name="agile-quickfilters.png" descr="agile-quickfilters.png"/>
          <p:cNvPicPr>
            <a:picLocks noChangeAspect="1"/>
          </p:cNvPicPr>
          <p:nvPr/>
        </p:nvPicPr>
        <p:blipFill>
          <a:blip r:embed="rId3">
            <a:extLst/>
          </a:blip>
          <a:stretch>
            <a:fillRect/>
          </a:stretch>
        </p:blipFill>
        <p:spPr>
          <a:xfrm>
            <a:off x="3268149" y="5148352"/>
            <a:ext cx="7844611" cy="2276476"/>
          </a:xfrm>
          <a:prstGeom prst="rect">
            <a:avLst/>
          </a:prstGeom>
          <a:ln w="12700">
            <a:miter lim="400000"/>
          </a:ln>
          <a:effectLst>
            <a:outerShdw blurRad="190500" dist="8455" dir="5400000" rotWithShape="0">
              <a:srgbClr val="000000"/>
            </a:outerShdw>
          </a:effectLst>
        </p:spPr>
      </p:pic>
      <p:pic>
        <p:nvPicPr>
          <p:cNvPr id="1615" name="Screen Shot 2017-08-24 at 10.23.41 AM.png" descr="Screen Shot 2017-08-24 at 10.23.41 AM.png"/>
          <p:cNvPicPr>
            <a:picLocks noChangeAspect="1"/>
          </p:cNvPicPr>
          <p:nvPr/>
        </p:nvPicPr>
        <p:blipFill>
          <a:blip r:embed="rId4">
            <a:extLst/>
          </a:blip>
          <a:stretch>
            <a:fillRect/>
          </a:stretch>
        </p:blipFill>
        <p:spPr>
          <a:xfrm>
            <a:off x="13702450" y="4075181"/>
            <a:ext cx="8126555" cy="4422817"/>
          </a:xfrm>
          <a:prstGeom prst="rect">
            <a:avLst/>
          </a:prstGeom>
          <a:ln w="12700">
            <a:miter lim="400000"/>
          </a:ln>
          <a:effectLst>
            <a:outerShdw blurRad="190500" dist="8455" dir="5400000" rotWithShape="0">
              <a:srgbClr val="000000"/>
            </a:outerShdw>
          </a:effectLst>
        </p:spPr>
      </p:pic>
      <p:pic>
        <p:nvPicPr>
          <p:cNvPr id="1616" name="measure-lightning.pdf" descr="measure-lightning.pdf"/>
          <p:cNvPicPr>
            <a:picLocks noChangeAspect="1"/>
          </p:cNvPicPr>
          <p:nvPr/>
        </p:nvPicPr>
        <p:blipFill>
          <a:blip r:embed="rId5">
            <a:extLst/>
          </a:blip>
          <a:stretch>
            <a:fillRect/>
          </a:stretch>
        </p:blipFill>
        <p:spPr>
          <a:xfrm>
            <a:off x="8643496" y="1721965"/>
            <a:ext cx="689734" cy="1182361"/>
          </a:xfrm>
          <a:prstGeom prst="rect">
            <a:avLst/>
          </a:prstGeom>
          <a:ln w="12700">
            <a:miter lim="400000"/>
          </a:ln>
        </p:spPr>
      </p:pic>
    </p:spTree>
  </p:cSld>
  <p:clrMapOvr>
    <a:masterClrMapping/>
  </p:clrMapOvr>
  <p:transition xmlns:p14="http://schemas.microsoft.com/office/powerpoint/2010/mai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0" name="Time to roll out…"/>
          <p:cNvSpPr>
            <a:spLocks noGrp="1"/>
          </p:cNvSpPr>
          <p:nvPr>
            <p:ph type="body" idx="14"/>
          </p:nvPr>
        </p:nvSpPr>
        <p:spPr>
          <a:xfrm>
            <a:off x="12767044" y="1846063"/>
            <a:ext cx="9848643" cy="2235201"/>
          </a:xfrm>
          <a:prstGeom prst="rect">
            <a:avLst/>
          </a:prstGeom>
        </p:spPr>
        <p:txBody>
          <a:bodyPr/>
          <a:lstStyle/>
          <a:p>
            <a:pPr marL="0" indent="0" algn="l" defTabSz="825500">
              <a:spcBef>
                <a:spcPts val="0"/>
              </a:spcBef>
              <a:buSzTx/>
              <a:buNone/>
              <a:defRPr sz="6000" spc="-59">
                <a:solidFill>
                  <a:srgbClr val="253858"/>
                </a:solidFill>
              </a:defRPr>
            </a:pPr>
            <a:r>
              <a:t>Time to roll out</a:t>
            </a:r>
          </a:p>
          <a:p>
            <a:pPr marL="0" indent="0" algn="l" defTabSz="825500">
              <a:spcBef>
                <a:spcPts val="0"/>
              </a:spcBef>
              <a:buSzTx/>
              <a:buNone/>
              <a:defRPr sz="3600" b="0" spc="-36">
                <a:solidFill>
                  <a:srgbClr val="091E42"/>
                </a:solidFill>
              </a:defRPr>
            </a:pPr>
            <a:r>
              <a:t>You will get access to Jira Software starting on </a:t>
            </a:r>
            <a:r>
              <a:rPr>
                <a:solidFill>
                  <a:schemeClr val="accent5">
                    <a:hueOff val="63380"/>
                    <a:satOff val="-9054"/>
                    <a:lumOff val="-13740"/>
                  </a:schemeClr>
                </a:solidFill>
              </a:rPr>
              <a:t>date.</a:t>
            </a:r>
          </a:p>
        </p:txBody>
      </p:sp>
      <p:sp>
        <p:nvSpPr>
          <p:cNvPr id="1621" name="All future work in Jira…"/>
          <p:cNvSpPr>
            <a:spLocks noGrp="1"/>
          </p:cNvSpPr>
          <p:nvPr>
            <p:ph type="body" idx="15"/>
          </p:nvPr>
        </p:nvSpPr>
        <p:spPr>
          <a:prstGeom prst="rect">
            <a:avLst/>
          </a:prstGeom>
        </p:spPr>
        <p:txBody>
          <a:bodyPr/>
          <a:lstStyle/>
          <a:p>
            <a:pPr marL="0" indent="0" algn="l" defTabSz="825500">
              <a:spcBef>
                <a:spcPts val="0"/>
              </a:spcBef>
              <a:buSzTx/>
              <a:buNone/>
              <a:defRPr sz="6000" spc="-59">
                <a:solidFill>
                  <a:srgbClr val="253858"/>
                </a:solidFill>
              </a:defRPr>
            </a:pPr>
            <a:r>
              <a:t>All future work in Jira</a:t>
            </a:r>
          </a:p>
          <a:p>
            <a:pPr marL="0" indent="0" algn="l" defTabSz="825500">
              <a:spcBef>
                <a:spcPts val="0"/>
              </a:spcBef>
              <a:buSzTx/>
              <a:buNone/>
              <a:defRPr sz="3600" b="0" spc="-36">
                <a:solidFill>
                  <a:srgbClr val="091E42"/>
                </a:solidFill>
              </a:defRPr>
            </a:pPr>
            <a:r>
              <a:t>Starting </a:t>
            </a:r>
            <a:r>
              <a:rPr>
                <a:solidFill>
                  <a:schemeClr val="accent5">
                    <a:hueOff val="63380"/>
                    <a:satOff val="-9054"/>
                    <a:lumOff val="-13740"/>
                  </a:schemeClr>
                </a:solidFill>
              </a:rPr>
              <a:t>date</a:t>
            </a:r>
            <a:r>
              <a:t> all work items to be completed in the future will exist as issues in Jira Software.</a:t>
            </a:r>
          </a:p>
        </p:txBody>
      </p:sp>
      <p:sp>
        <p:nvSpPr>
          <p:cNvPr id="1622" name="Our first sprint starts date…"/>
          <p:cNvSpPr>
            <a:spLocks noGrp="1"/>
          </p:cNvSpPr>
          <p:nvPr>
            <p:ph type="body" idx="16"/>
          </p:nvPr>
        </p:nvSpPr>
        <p:spPr>
          <a:prstGeom prst="rect">
            <a:avLst/>
          </a:prstGeom>
        </p:spPr>
        <p:txBody>
          <a:bodyPr/>
          <a:lstStyle/>
          <a:p>
            <a:pPr marL="0" indent="0" algn="l" defTabSz="825500">
              <a:spcBef>
                <a:spcPts val="0"/>
              </a:spcBef>
              <a:buSzTx/>
              <a:buNone/>
              <a:defRPr sz="6000" spc="-59">
                <a:solidFill>
                  <a:srgbClr val="253858"/>
                </a:solidFill>
              </a:defRPr>
            </a:pPr>
            <a:r>
              <a:t>Our first sprint starts </a:t>
            </a:r>
            <a:r>
              <a:rPr>
                <a:solidFill>
                  <a:schemeClr val="accent5">
                    <a:hueOff val="63380"/>
                    <a:satOff val="-9054"/>
                    <a:lumOff val="-13740"/>
                  </a:schemeClr>
                </a:solidFill>
              </a:rPr>
              <a:t>date</a:t>
            </a:r>
          </a:p>
          <a:p>
            <a:pPr marL="0" indent="0" algn="l" defTabSz="825500">
              <a:spcBef>
                <a:spcPts val="0"/>
              </a:spcBef>
              <a:buSzTx/>
              <a:buNone/>
              <a:defRPr sz="3600" b="0" spc="-36">
                <a:solidFill>
                  <a:srgbClr val="091E42"/>
                </a:solidFill>
              </a:defRPr>
            </a:pPr>
            <a:r>
              <a:t>Carve out time to familiarize yourself with Jira &amp; ask any questions you might have before then.</a:t>
            </a:r>
          </a:p>
        </p:txBody>
      </p:sp>
      <p:sp>
        <p:nvSpPr>
          <p:cNvPr id="1623" name="So what’s next?"/>
          <p:cNvSpPr>
            <a:spLocks noGrp="1"/>
          </p:cNvSpPr>
          <p:nvPr>
            <p:ph type="body" idx="17"/>
          </p:nvPr>
        </p:nvSpPr>
        <p:spPr>
          <a:xfrm>
            <a:off x="1777999" y="1612900"/>
            <a:ext cx="9146185" cy="3962401"/>
          </a:xfrm>
          <a:prstGeom prst="rect">
            <a:avLst/>
          </a:prstGeom>
        </p:spPr>
        <p:txBody>
          <a:bodyPr/>
          <a:lstStyle/>
          <a:p>
            <a:r>
              <a:t>So what’s next?</a:t>
            </a:r>
          </a:p>
        </p:txBody>
      </p:sp>
    </p:spTree>
  </p:cSld>
  <p:clrMapOvr>
    <a:masterClrMapping/>
  </p:clrMapOvr>
  <p:transition xmlns:p14="http://schemas.microsoft.com/office/powerpoint/2010/mai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 name="Welcome to the Jira Family"/>
          <p:cNvSpPr>
            <a:spLocks noGrp="1"/>
          </p:cNvSpPr>
          <p:nvPr>
            <p:ph type="body" idx="13"/>
          </p:nvPr>
        </p:nvSpPr>
        <p:spPr>
          <a:xfrm>
            <a:off x="792589" y="1000928"/>
            <a:ext cx="4762116" cy="2914258"/>
          </a:xfrm>
          <a:prstGeom prst="rect">
            <a:avLst/>
          </a:prstGeom>
        </p:spPr>
        <p:txBody>
          <a:bodyPr/>
          <a:lstStyle/>
          <a:p>
            <a:r>
              <a:rPr dirty="0"/>
              <a:t>Welcome to the Jira </a:t>
            </a:r>
            <a:r>
              <a:rPr lang="en-US" dirty="0" smtClean="0"/>
              <a:t>f</a:t>
            </a:r>
            <a:r>
              <a:rPr dirty="0" smtClean="0"/>
              <a:t>amily</a:t>
            </a:r>
            <a:endParaRPr dirty="0"/>
          </a:p>
        </p:txBody>
      </p:sp>
      <p:sp>
        <p:nvSpPr>
          <p:cNvPr id="1322" name="Hold a team training (or two)…"/>
          <p:cNvSpPr>
            <a:spLocks noGrp="1"/>
          </p:cNvSpPr>
          <p:nvPr>
            <p:ph type="body" idx="18"/>
          </p:nvPr>
        </p:nvSpPr>
        <p:spPr>
          <a:prstGeom prst="rect">
            <a:avLst/>
          </a:prstGeom>
        </p:spPr>
        <p:txBody>
          <a:bodyPr/>
          <a:lstStyle/>
          <a:p>
            <a:pPr marL="0" indent="0" algn="l" defTabSz="825500">
              <a:spcBef>
                <a:spcPts val="0"/>
              </a:spcBef>
              <a:buSzTx/>
              <a:buNone/>
              <a:defRPr sz="6000" spc="-59">
                <a:solidFill>
                  <a:srgbClr val="253858"/>
                </a:solidFill>
              </a:defRPr>
            </a:pPr>
            <a:r>
              <a:t>Hold a team training (or two)</a:t>
            </a:r>
          </a:p>
          <a:p>
            <a:pPr marL="0" indent="0" algn="l" defTabSz="825500">
              <a:spcBef>
                <a:spcPts val="0"/>
              </a:spcBef>
              <a:buSzTx/>
              <a:buNone/>
              <a:defRPr sz="4800" b="0" spc="-48">
                <a:solidFill>
                  <a:srgbClr val="091E42"/>
                </a:solidFill>
              </a:defRPr>
            </a:pPr>
            <a:r>
              <a:t>Devote time and space to introduce this new tool to your team and allow them ask questions.</a:t>
            </a:r>
          </a:p>
        </p:txBody>
      </p:sp>
      <p:sp>
        <p:nvSpPr>
          <p:cNvPr id="1324" name="Put it in context…"/>
          <p:cNvSpPr>
            <a:spLocks noGrp="1"/>
          </p:cNvSpPr>
          <p:nvPr>
            <p:ph type="body" idx="20"/>
          </p:nvPr>
        </p:nvSpPr>
        <p:spPr>
          <a:prstGeom prst="rect">
            <a:avLst/>
          </a:prstGeom>
        </p:spPr>
        <p:txBody>
          <a:bodyPr/>
          <a:lstStyle/>
          <a:p>
            <a:pPr marL="0" indent="0" algn="l" defTabSz="825500">
              <a:spcBef>
                <a:spcPts val="0"/>
              </a:spcBef>
              <a:buSzTx/>
              <a:buNone/>
              <a:defRPr sz="6000" spc="-59">
                <a:solidFill>
                  <a:srgbClr val="253858"/>
                </a:solidFill>
              </a:defRPr>
            </a:pPr>
            <a:r>
              <a:t>Put it in context</a:t>
            </a:r>
          </a:p>
          <a:p>
            <a:pPr marL="0" indent="0" algn="l" defTabSz="825500">
              <a:spcBef>
                <a:spcPts val="0"/>
              </a:spcBef>
              <a:buSzTx/>
              <a:buNone/>
              <a:defRPr sz="4800" b="0" spc="-48">
                <a:solidFill>
                  <a:srgbClr val="091E42"/>
                </a:solidFill>
              </a:defRPr>
            </a:pPr>
            <a:r>
              <a:t>Let your team know how you plan to use Jira Software in the context of their day-to-day job.</a:t>
            </a:r>
          </a:p>
        </p:txBody>
      </p:sp>
      <p:sp>
        <p:nvSpPr>
          <p:cNvPr id="1325" name="Own it!…"/>
          <p:cNvSpPr>
            <a:spLocks noGrp="1"/>
          </p:cNvSpPr>
          <p:nvPr>
            <p:ph type="body" idx="21"/>
          </p:nvPr>
        </p:nvSpPr>
        <p:spPr>
          <a:xfrm>
            <a:off x="7814836" y="9395942"/>
            <a:ext cx="14781800" cy="3390901"/>
          </a:xfrm>
          <a:prstGeom prst="rect">
            <a:avLst/>
          </a:prstGeom>
        </p:spPr>
        <p:txBody>
          <a:bodyPr/>
          <a:lstStyle/>
          <a:p>
            <a:pPr marL="0" indent="0" algn="l" defTabSz="825500">
              <a:spcBef>
                <a:spcPts val="0"/>
              </a:spcBef>
              <a:buSzTx/>
              <a:buNone/>
              <a:defRPr sz="6000" spc="-59">
                <a:solidFill>
                  <a:srgbClr val="253858"/>
                </a:solidFill>
              </a:defRPr>
            </a:pPr>
            <a:r>
              <a:t>Own it!</a:t>
            </a:r>
          </a:p>
          <a:p>
            <a:pPr marL="0" indent="0" algn="l" defTabSz="825500">
              <a:spcBef>
                <a:spcPts val="0"/>
              </a:spcBef>
              <a:buSzTx/>
              <a:buNone/>
              <a:defRPr sz="4800" b="0" spc="-48">
                <a:solidFill>
                  <a:srgbClr val="091E42"/>
                </a:solidFill>
              </a:defRPr>
            </a:pPr>
            <a:r>
              <a:t>This presentation is meant to be customized based on how your team is going to use Jira Software. Add slides, remove slides &amp; change slides, as needed.</a:t>
            </a:r>
          </a:p>
        </p:txBody>
      </p:sp>
      <p:sp>
        <p:nvSpPr>
          <p:cNvPr id="1327" name="How should I use it?"/>
          <p:cNvSpPr/>
          <p:nvPr/>
        </p:nvSpPr>
        <p:spPr>
          <a:xfrm>
            <a:off x="951339" y="7230823"/>
            <a:ext cx="4444616" cy="1692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ctr">
              <a:defRPr b="1">
                <a:solidFill>
                  <a:srgbClr val="FFFFFF"/>
                </a:solidFill>
              </a:defRPr>
            </a:lvl1pPr>
          </a:lstStyle>
          <a:p>
            <a:r>
              <a:rPr dirty="0"/>
              <a:t>How should I use it?</a:t>
            </a:r>
          </a:p>
        </p:txBody>
      </p:sp>
      <p:cxnSp>
        <p:nvCxnSpPr>
          <p:cNvPr id="11" name="Straight Connector 10"/>
          <p:cNvCxnSpPr/>
          <p:nvPr/>
        </p:nvCxnSpPr>
        <p:spPr>
          <a:xfrm>
            <a:off x="1743048" y="4540247"/>
            <a:ext cx="2838678" cy="0"/>
          </a:xfrm>
          <a:prstGeom prst="line">
            <a:avLst/>
          </a:prstGeom>
          <a:noFill/>
          <a:ln w="57150" cap="flat" cmpd="sng">
            <a:solidFill>
              <a:schemeClr val="accent2"/>
            </a:solidFill>
            <a:prstDash val="solid"/>
            <a:miter lim="400000"/>
          </a:ln>
          <a:effectLst/>
          <a:sp3d/>
        </p:spPr>
        <p:style>
          <a:lnRef idx="0">
            <a:scrgbClr r="0" g="0" b="0"/>
          </a:lnRef>
          <a:fillRef idx="0">
            <a:scrgbClr r="0" g="0" b="0"/>
          </a:fillRef>
          <a:effectRef idx="0">
            <a:scrgbClr r="0" g="0" b="0"/>
          </a:effectRef>
          <a:fontRef idx="none"/>
        </p:style>
      </p:cxnSp>
    </p:spTree>
  </p:cSld>
  <p:clrMapOvr>
    <a:masterClrMapping/>
  </p:clrMapOvr>
  <p:transition xmlns:p14="http://schemas.microsoft.com/office/powerpoint/2010/mai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7" name="Questions?"/>
          <p:cNvSpPr/>
          <p:nvPr/>
        </p:nvSpPr>
        <p:spPr>
          <a:xfrm>
            <a:off x="1777658" y="3621005"/>
            <a:ext cx="20828683"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ctr">
              <a:defRPr sz="12000" b="1" spc="-119">
                <a:solidFill>
                  <a:srgbClr val="FFFFFF"/>
                </a:solidFill>
              </a:defRPr>
            </a:lvl1pPr>
          </a:lstStyle>
          <a:p>
            <a:r>
              <a:t>Questions?</a:t>
            </a:r>
          </a:p>
        </p:txBody>
      </p:sp>
      <p:sp>
        <p:nvSpPr>
          <p:cNvPr id="1628" name="Email: (Add an email for an IT contact or help desk)…"/>
          <p:cNvSpPr/>
          <p:nvPr/>
        </p:nvSpPr>
        <p:spPr>
          <a:xfrm>
            <a:off x="1777658" y="7744686"/>
            <a:ext cx="20828683" cy="177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defRPr sz="5200" spc="-52">
                <a:solidFill>
                  <a:srgbClr val="FFFFFF"/>
                </a:solidFill>
              </a:defRPr>
            </a:pPr>
            <a:r>
              <a:rPr b="1"/>
              <a:t>Email:</a:t>
            </a:r>
            <a:r>
              <a:t> </a:t>
            </a:r>
            <a:r>
              <a:rPr>
                <a:solidFill>
                  <a:schemeClr val="accent5">
                    <a:hueOff val="57873"/>
                    <a:lumOff val="6699"/>
                  </a:schemeClr>
                </a:solidFill>
              </a:rPr>
              <a:t>(Add an email for an IT contact or help desk)</a:t>
            </a:r>
          </a:p>
          <a:p>
            <a:pPr algn="ctr">
              <a:defRPr sz="5200" spc="-52">
                <a:solidFill>
                  <a:srgbClr val="FFFFFF"/>
                </a:solidFill>
              </a:defRPr>
            </a:pPr>
            <a:r>
              <a:rPr b="1"/>
              <a:t>Office Hours:</a:t>
            </a:r>
            <a:r>
              <a:t> </a:t>
            </a:r>
            <a:r>
              <a:rPr>
                <a:solidFill>
                  <a:schemeClr val="accent5">
                    <a:hueOff val="57873"/>
                    <a:lumOff val="6699"/>
                  </a:schemeClr>
                </a:solidFill>
              </a:rPr>
              <a:t>______ @ X:00</a:t>
            </a:r>
          </a:p>
        </p:txBody>
      </p:sp>
    </p:spTree>
  </p:cSld>
  <p:clrMapOvr>
    <a:masterClrMapping/>
  </p:clrMapOvr>
  <p:transition xmlns:p14="http://schemas.microsoft.com/office/powerpoint/2010/mai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9" name="Be on the lookout for red text — they require personalization.…"/>
          <p:cNvSpPr>
            <a:spLocks noGrp="1"/>
          </p:cNvSpPr>
          <p:nvPr>
            <p:ph type="body" idx="13"/>
          </p:nvPr>
        </p:nvSpPr>
        <p:spPr>
          <a:xfrm>
            <a:off x="1697128" y="4601731"/>
            <a:ext cx="20830385" cy="5880101"/>
          </a:xfrm>
          <a:prstGeom prst="rect">
            <a:avLst/>
          </a:prstGeom>
        </p:spPr>
        <p:txBody>
          <a:bodyPr/>
          <a:lstStyle/>
          <a:p>
            <a:pPr>
              <a:defRPr sz="7200" spc="-72"/>
            </a:pPr>
            <a:r>
              <a:t>Be on the lookout for </a:t>
            </a:r>
            <a:r>
              <a:rPr>
                <a:solidFill>
                  <a:schemeClr val="accent5">
                    <a:hueOff val="63380"/>
                    <a:satOff val="-9054"/>
                    <a:lumOff val="-13740"/>
                  </a:schemeClr>
                </a:solidFill>
              </a:rPr>
              <a:t>red</a:t>
            </a:r>
            <a:r>
              <a:t> text — they require personalization. </a:t>
            </a:r>
          </a:p>
          <a:p>
            <a:pPr>
              <a:defRPr sz="7200" spc="-72"/>
            </a:pPr>
            <a:endParaRPr/>
          </a:p>
          <a:p>
            <a:pPr>
              <a:defRPr sz="7200" spc="-72"/>
            </a:pPr>
            <a:r>
              <a:t>Now, delete these introduction slides, go forth, and customize!</a:t>
            </a:r>
          </a:p>
        </p:txBody>
      </p:sp>
      <p:sp>
        <p:nvSpPr>
          <p:cNvPr id="1330" name="What’s next?"/>
          <p:cNvSpPr>
            <a:spLocks noGrp="1"/>
          </p:cNvSpPr>
          <p:nvPr>
            <p:ph type="body" idx="14"/>
          </p:nvPr>
        </p:nvSpPr>
        <p:spPr>
          <a:prstGeom prst="rect">
            <a:avLst/>
          </a:prstGeom>
        </p:spPr>
        <p:txBody>
          <a:bodyPr/>
          <a:lstStyle/>
          <a:p>
            <a:r>
              <a:t>What’s next?</a:t>
            </a:r>
          </a:p>
        </p:txBody>
      </p:sp>
    </p:spTree>
  </p:cSld>
  <p:clrMapOvr>
    <a:masterClrMapping/>
  </p:clrMapOvr>
  <p:transition xmlns:p14="http://schemas.microsoft.com/office/powerpoint/2010/mai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 name="[Your Company] &amp; Jira Software"/>
          <p:cNvSpPr/>
          <p:nvPr/>
        </p:nvSpPr>
        <p:spPr>
          <a:xfrm>
            <a:off x="1777658" y="5555009"/>
            <a:ext cx="20828683" cy="179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lgn="ctr">
              <a:defRPr sz="10500" b="1" spc="-104">
                <a:solidFill>
                  <a:srgbClr val="FFFFFF"/>
                </a:solidFill>
              </a:defRPr>
            </a:pPr>
            <a:r>
              <a:rPr>
                <a:solidFill>
                  <a:schemeClr val="accent5">
                    <a:hueOff val="57873"/>
                    <a:lumOff val="6699"/>
                  </a:schemeClr>
                </a:solidFill>
              </a:rPr>
              <a:t>[Your Company]</a:t>
            </a:r>
            <a:r>
              <a:t> &amp; Jira Software</a:t>
            </a:r>
          </a:p>
        </p:txBody>
      </p:sp>
      <p:sp>
        <p:nvSpPr>
          <p:cNvPr id="1333" name="What is it &amp; how we’ll use it"/>
          <p:cNvSpPr/>
          <p:nvPr/>
        </p:nvSpPr>
        <p:spPr>
          <a:xfrm>
            <a:off x="1777658" y="7441743"/>
            <a:ext cx="20828683" cy="87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a:defRPr>
                <a:solidFill>
                  <a:srgbClr val="FFFFFF"/>
                </a:solidFill>
              </a:defRPr>
            </a:lvl1pPr>
          </a:lstStyle>
          <a:p>
            <a:r>
              <a:t>What is it &amp; how we’ll use it</a:t>
            </a:r>
          </a:p>
        </p:txBody>
      </p:sp>
      <p:pic>
        <p:nvPicPr>
          <p:cNvPr id="1334" name="pasted-image.pdf" descr="pasted-image.pdf"/>
          <p:cNvPicPr>
            <a:picLocks noChangeAspect="1"/>
          </p:cNvPicPr>
          <p:nvPr/>
        </p:nvPicPr>
        <p:blipFill>
          <a:blip r:embed="rId2">
            <a:extLst/>
          </a:blip>
          <a:stretch>
            <a:fillRect/>
          </a:stretch>
        </p:blipFill>
        <p:spPr>
          <a:xfrm>
            <a:off x="11296198" y="2463485"/>
            <a:ext cx="1791605" cy="1790701"/>
          </a:xfrm>
          <a:prstGeom prst="rect">
            <a:avLst/>
          </a:prstGeom>
          <a:ln w="12700">
            <a:miter lim="400000"/>
          </a:ln>
        </p:spPr>
      </p:pic>
    </p:spTree>
  </p:cSld>
  <p:clrMapOvr>
    <a:masterClrMapping/>
  </p:clrMapOvr>
  <p:transition xmlns:p14="http://schemas.microsoft.com/office/powerpoint/2010/mai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6" name="Agenda"/>
          <p:cNvSpPr/>
          <p:nvPr/>
        </p:nvSpPr>
        <p:spPr>
          <a:xfrm>
            <a:off x="1774411" y="5610113"/>
            <a:ext cx="10414001" cy="1966120"/>
          </a:xfrm>
          <a:prstGeom prst="rect">
            <a:avLst/>
          </a:prstGeom>
          <a:ln w="12700">
            <a:miter lim="400000"/>
          </a:ln>
          <a:extLst>
            <a:ext uri="{C572A759-6A51-4108-AA02-DFA0A04FC94B}">
              <ma14:wrappingTextBoxFlag xmlns:ma14="http://schemas.microsoft.com/office/mac/drawingml/2011/main" val="1"/>
            </a:ext>
          </a:extLst>
        </p:spPr>
        <p:txBody>
          <a:bodyPr lIns="17859" tIns="17859" rIns="17859" bIns="17859" anchor="ctr">
            <a:spAutoFit/>
          </a:bodyPr>
          <a:lstStyle>
            <a:lvl1pPr algn="ctr">
              <a:defRPr sz="12000" b="1" spc="-119">
                <a:solidFill>
                  <a:srgbClr val="FFFFFF"/>
                </a:solidFill>
              </a:defRPr>
            </a:lvl1pPr>
          </a:lstStyle>
          <a:p>
            <a:r>
              <a:t>Agenda</a:t>
            </a:r>
          </a:p>
        </p:txBody>
      </p:sp>
      <p:sp>
        <p:nvSpPr>
          <p:cNvPr id="1337" name="Introducing Jira Software"/>
          <p:cNvSpPr/>
          <p:nvPr/>
        </p:nvSpPr>
        <p:spPr>
          <a:xfrm>
            <a:off x="13459817" y="2864596"/>
            <a:ext cx="6937553"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solidFill>
                  <a:srgbClr val="FFFFFF"/>
                </a:solidFill>
              </a:defRPr>
            </a:lvl1pPr>
          </a:lstStyle>
          <a:p>
            <a:r>
              <a:t>Introducing Jira Software</a:t>
            </a:r>
          </a:p>
        </p:txBody>
      </p:sp>
      <p:sp>
        <p:nvSpPr>
          <p:cNvPr id="1338" name="Speaking Jira Software"/>
          <p:cNvSpPr/>
          <p:nvPr/>
        </p:nvSpPr>
        <p:spPr>
          <a:xfrm>
            <a:off x="13423720" y="4509808"/>
            <a:ext cx="6316371"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solidFill>
                  <a:srgbClr val="FFFFFF"/>
                </a:solidFill>
              </a:defRPr>
            </a:lvl1pPr>
          </a:lstStyle>
          <a:p>
            <a:r>
              <a:t>Speaking Jira Software</a:t>
            </a:r>
          </a:p>
        </p:txBody>
      </p:sp>
      <p:sp>
        <p:nvSpPr>
          <p:cNvPr id="1339" name="Organizing Jira Software"/>
          <p:cNvSpPr/>
          <p:nvPr/>
        </p:nvSpPr>
        <p:spPr>
          <a:xfrm>
            <a:off x="13459817" y="6155022"/>
            <a:ext cx="6788811"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solidFill>
                  <a:srgbClr val="FFFFFF"/>
                </a:solidFill>
              </a:defRPr>
            </a:lvl1pPr>
          </a:lstStyle>
          <a:p>
            <a:r>
              <a:t>Organizing Jira Software</a:t>
            </a:r>
          </a:p>
        </p:txBody>
      </p:sp>
      <p:sp>
        <p:nvSpPr>
          <p:cNvPr id="1340" name="Working with Jira Software"/>
          <p:cNvSpPr/>
          <p:nvPr/>
        </p:nvSpPr>
        <p:spPr>
          <a:xfrm>
            <a:off x="13459817" y="7800235"/>
            <a:ext cx="7450227"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solidFill>
                  <a:srgbClr val="FFFFFF"/>
                </a:solidFill>
              </a:defRPr>
            </a:lvl1pPr>
          </a:lstStyle>
          <a:p>
            <a:r>
              <a:t>Working with Jira Software</a:t>
            </a:r>
          </a:p>
        </p:txBody>
      </p:sp>
      <p:sp>
        <p:nvSpPr>
          <p:cNvPr id="1341" name="Line"/>
          <p:cNvSpPr/>
          <p:nvPr/>
        </p:nvSpPr>
        <p:spPr>
          <a:xfrm>
            <a:off x="13484939" y="4134115"/>
            <a:ext cx="2541600" cy="1"/>
          </a:xfrm>
          <a:prstGeom prst="line">
            <a:avLst/>
          </a:prstGeom>
          <a:ln w="101600">
            <a:solidFill>
              <a:srgbClr val="FFB800"/>
            </a:solidFill>
            <a:miter lim="400000"/>
          </a:ln>
        </p:spPr>
        <p:txBody>
          <a:bodyPr lIns="50800" tIns="50800" rIns="50800" bIns="50800" anchor="ctr"/>
          <a:lstStyle/>
          <a:p>
            <a:pPr algn="ctr">
              <a:defRPr sz="3200" spc="0">
                <a:solidFill>
                  <a:srgbClr val="000000"/>
                </a:solidFill>
                <a:latin typeface="Helvetica Light"/>
                <a:ea typeface="Helvetica Light"/>
                <a:cs typeface="Helvetica Light"/>
                <a:sym typeface="Helvetica Light"/>
              </a:defRPr>
            </a:pPr>
            <a:endParaRPr/>
          </a:p>
        </p:txBody>
      </p:sp>
      <p:sp>
        <p:nvSpPr>
          <p:cNvPr id="1342" name="Mastering Jira Software"/>
          <p:cNvSpPr/>
          <p:nvPr/>
        </p:nvSpPr>
        <p:spPr>
          <a:xfrm>
            <a:off x="13459817" y="9445449"/>
            <a:ext cx="6571793"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solidFill>
                  <a:srgbClr val="FFFFFF"/>
                </a:solidFill>
              </a:defRPr>
            </a:lvl1pPr>
          </a:lstStyle>
          <a:p>
            <a:r>
              <a:t>Mastering Jira Software</a:t>
            </a:r>
          </a:p>
        </p:txBody>
      </p:sp>
    </p:spTree>
  </p:cSld>
  <p:clrMapOvr>
    <a:masterClrMapping/>
  </p:clrMapOvr>
  <p:transition xmlns:p14="http://schemas.microsoft.com/office/powerpoint/2010/mai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5" name="What is Jira Software?…"/>
          <p:cNvSpPr>
            <a:spLocks noGrp="1"/>
          </p:cNvSpPr>
          <p:nvPr>
            <p:ph type="body" idx="14"/>
          </p:nvPr>
        </p:nvSpPr>
        <p:spPr>
          <a:xfrm>
            <a:off x="12767044" y="1846063"/>
            <a:ext cx="9848643" cy="2235201"/>
          </a:xfrm>
          <a:prstGeom prst="rect">
            <a:avLst/>
          </a:prstGeom>
        </p:spPr>
        <p:txBody>
          <a:bodyPr/>
          <a:lstStyle/>
          <a:p>
            <a:pPr marL="0" indent="0" algn="l" defTabSz="825500">
              <a:spcBef>
                <a:spcPts val="0"/>
              </a:spcBef>
              <a:buSzTx/>
              <a:buNone/>
              <a:defRPr sz="6000" spc="-59">
                <a:solidFill>
                  <a:srgbClr val="253858"/>
                </a:solidFill>
              </a:defRPr>
            </a:pPr>
            <a:r>
              <a:rPr dirty="0"/>
              <a:t>What is Jira Software?</a:t>
            </a:r>
          </a:p>
          <a:p>
            <a:pPr marL="444500" indent="-444500" algn="l" defTabSz="825500">
              <a:spcBef>
                <a:spcPts val="0"/>
              </a:spcBef>
              <a:defRPr sz="3600" b="0" spc="-36">
                <a:solidFill>
                  <a:srgbClr val="091E42"/>
                </a:solidFill>
              </a:defRPr>
            </a:pPr>
            <a:r>
              <a:rPr dirty="0"/>
              <a:t>Jira is our tool for planning &amp; tracking our work at </a:t>
            </a:r>
            <a:r>
              <a:rPr dirty="0">
                <a:solidFill>
                  <a:schemeClr val="accent5">
                    <a:hueOff val="63380"/>
                    <a:satOff val="-9054"/>
                    <a:lumOff val="-13740"/>
                  </a:schemeClr>
                </a:solidFill>
              </a:rPr>
              <a:t>[Your Company Name]</a:t>
            </a:r>
          </a:p>
        </p:txBody>
      </p:sp>
      <p:sp>
        <p:nvSpPr>
          <p:cNvPr id="1347" name="Introducing Jira Software"/>
          <p:cNvSpPr>
            <a:spLocks noGrp="1"/>
          </p:cNvSpPr>
          <p:nvPr>
            <p:ph type="body" idx="17"/>
          </p:nvPr>
        </p:nvSpPr>
        <p:spPr>
          <a:xfrm>
            <a:off x="1463892" y="1642699"/>
            <a:ext cx="9146185" cy="3632201"/>
          </a:xfrm>
          <a:prstGeom prst="rect">
            <a:avLst/>
          </a:prstGeom>
        </p:spPr>
        <p:txBody>
          <a:bodyPr/>
          <a:lstStyle>
            <a:lvl1pPr>
              <a:defRPr sz="11000" spc="-110"/>
            </a:lvl1pPr>
          </a:lstStyle>
          <a:p>
            <a:r>
              <a:t>Introducing Jira Software</a:t>
            </a:r>
          </a:p>
        </p:txBody>
      </p:sp>
      <p:cxnSp>
        <p:nvCxnSpPr>
          <p:cNvPr id="6" name="Straight Connector 5"/>
          <p:cNvCxnSpPr/>
          <p:nvPr/>
        </p:nvCxnSpPr>
        <p:spPr>
          <a:xfrm>
            <a:off x="12767044" y="4938715"/>
            <a:ext cx="2838678" cy="0"/>
          </a:xfrm>
          <a:prstGeom prst="line">
            <a:avLst/>
          </a:prstGeom>
          <a:noFill/>
          <a:ln w="57150" cap="flat" cmpd="sng">
            <a:solidFill>
              <a:schemeClr val="accent3"/>
            </a:solidFill>
            <a:prstDash val="solid"/>
            <a:miter lim="400000"/>
          </a:ln>
          <a:effectLst/>
          <a:sp3d/>
        </p:spPr>
        <p:style>
          <a:lnRef idx="0">
            <a:scrgbClr r="0" g="0" b="0"/>
          </a:lnRef>
          <a:fillRef idx="0">
            <a:scrgbClr r="0" g="0" b="0"/>
          </a:fillRef>
          <a:effectRef idx="0">
            <a:scrgbClr r="0" g="0" b="0"/>
          </a:effectRef>
          <a:fontRef idx="none"/>
        </p:style>
      </p:cxnSp>
      <p:sp>
        <p:nvSpPr>
          <p:cNvPr id="8" name="Why are we using Jira Software?…"/>
          <p:cNvSpPr>
            <a:spLocks noGrp="1"/>
          </p:cNvSpPr>
          <p:nvPr>
            <p:ph type="body" idx="15"/>
          </p:nvPr>
        </p:nvSpPr>
        <p:spPr>
          <a:xfrm>
            <a:off x="12767044" y="5715649"/>
            <a:ext cx="9848642" cy="6121401"/>
          </a:xfrm>
          <a:prstGeom prst="rect">
            <a:avLst/>
          </a:prstGeom>
        </p:spPr>
        <p:txBody>
          <a:bodyPr/>
          <a:lstStyle/>
          <a:p>
            <a:pPr marL="0" indent="0" algn="l" defTabSz="825500">
              <a:spcBef>
                <a:spcPts val="0"/>
              </a:spcBef>
              <a:buSzTx/>
              <a:buNone/>
              <a:defRPr sz="6000" spc="-59">
                <a:solidFill>
                  <a:srgbClr val="253858"/>
                </a:solidFill>
              </a:defRPr>
            </a:pPr>
            <a:r>
              <a:rPr dirty="0"/>
              <a:t>Why are we using Jira Software?</a:t>
            </a:r>
          </a:p>
          <a:p>
            <a:pPr marL="444500" indent="-444500" algn="l" defTabSz="825500">
              <a:spcBef>
                <a:spcPts val="0"/>
              </a:spcBef>
              <a:defRPr sz="3600" b="0" spc="-36">
                <a:solidFill>
                  <a:schemeClr val="accent5">
                    <a:hueOff val="63380"/>
                    <a:satOff val="-9054"/>
                    <a:lumOff val="-13740"/>
                  </a:schemeClr>
                </a:solidFill>
              </a:defRPr>
            </a:pPr>
            <a:r>
              <a:rPr dirty="0"/>
              <a:t>This section is important</a:t>
            </a:r>
          </a:p>
          <a:p>
            <a:pPr marL="444500" indent="-444500" algn="l" defTabSz="825500">
              <a:spcBef>
                <a:spcPts val="0"/>
              </a:spcBef>
              <a:defRPr sz="3600" b="0" spc="-36">
                <a:solidFill>
                  <a:schemeClr val="accent5">
                    <a:hueOff val="63380"/>
                    <a:satOff val="-9054"/>
                    <a:lumOff val="-13740"/>
                  </a:schemeClr>
                </a:solidFill>
              </a:defRPr>
            </a:pPr>
            <a:r>
              <a:rPr dirty="0"/>
              <a:t>It’s your chance to get the team excited by the prospect of adopting agile methodology and/or Jira Software.</a:t>
            </a:r>
          </a:p>
          <a:p>
            <a:pPr marL="444500" indent="-444500" algn="l" defTabSz="825500">
              <a:spcBef>
                <a:spcPts val="0"/>
              </a:spcBef>
              <a:defRPr sz="3600" b="0" spc="-36">
                <a:solidFill>
                  <a:schemeClr val="accent5">
                    <a:hueOff val="63380"/>
                    <a:satOff val="-9054"/>
                    <a:lumOff val="-13740"/>
                  </a:schemeClr>
                </a:solidFill>
              </a:defRPr>
            </a:pPr>
            <a:r>
              <a:rPr dirty="0"/>
              <a:t>Highlight the benefits Jira Software will bring to your team: saving time, building an audit trail, etc.  </a:t>
            </a:r>
          </a:p>
        </p:txBody>
      </p:sp>
    </p:spTree>
  </p:cSld>
  <p:clrMapOvr>
    <a:masterClrMapping/>
  </p:clrMapOvr>
  <p:transition xmlns:p14="http://schemas.microsoft.com/office/powerpoint/2010/mai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8" name="And what’s this “Agile” thing I keep hearing about?…"/>
          <p:cNvSpPr>
            <a:spLocks noGrp="1"/>
          </p:cNvSpPr>
          <p:nvPr>
            <p:ph type="body" idx="13"/>
          </p:nvPr>
        </p:nvSpPr>
        <p:spPr>
          <a:xfrm>
            <a:off x="12585203" y="3595292"/>
            <a:ext cx="9910330" cy="6981191"/>
          </a:xfrm>
          <a:prstGeom prst="rect">
            <a:avLst/>
          </a:prstGeom>
        </p:spPr>
        <p:txBody>
          <a:bodyPr/>
          <a:lstStyle/>
          <a:p>
            <a:pPr marL="0" indent="0" algn="l" defTabSz="825500">
              <a:lnSpc>
                <a:spcPct val="90000"/>
              </a:lnSpc>
              <a:spcBef>
                <a:spcPts val="2500"/>
              </a:spcBef>
              <a:buSzTx/>
              <a:buNone/>
              <a:defRPr sz="8000" spc="-79">
                <a:solidFill>
                  <a:srgbClr val="253858"/>
                </a:solidFill>
              </a:defRPr>
            </a:pPr>
            <a:r>
              <a:t>And what’s this “Agile” thing I keep hearing about?</a:t>
            </a:r>
          </a:p>
          <a:p>
            <a:pPr marL="0" indent="0" algn="l" defTabSz="825500">
              <a:spcBef>
                <a:spcPts val="0"/>
              </a:spcBef>
              <a:buSzTx/>
              <a:buNone/>
              <a:defRPr sz="4800" b="0" spc="-48">
                <a:solidFill>
                  <a:srgbClr val="091E42"/>
                </a:solidFill>
              </a:defRPr>
            </a:pPr>
            <a:r>
              <a:t>It’s a structured &amp; iterative approach to project management and product development that Jira is going to help us hone. </a:t>
            </a:r>
          </a:p>
        </p:txBody>
      </p:sp>
      <p:pic>
        <p:nvPicPr>
          <p:cNvPr id="1359" name="pasted-image.pdf" descr="pasted-image.pdf"/>
          <p:cNvPicPr>
            <a:picLocks noChangeAspect="1"/>
          </p:cNvPicPr>
          <p:nvPr/>
        </p:nvPicPr>
        <p:blipFill>
          <a:blip r:embed="rId3">
            <a:extLst/>
          </a:blip>
          <a:stretch>
            <a:fillRect/>
          </a:stretch>
        </p:blipFill>
        <p:spPr>
          <a:xfrm>
            <a:off x="-1004519" y="4076040"/>
            <a:ext cx="14650935" cy="6019695"/>
          </a:xfrm>
          <a:prstGeom prst="rect">
            <a:avLst/>
          </a:prstGeom>
          <a:ln w="12700">
            <a:miter lim="400000"/>
          </a:ln>
        </p:spPr>
      </p:pic>
      <p:grpSp>
        <p:nvGrpSpPr>
          <p:cNvPr id="1363" name="Group"/>
          <p:cNvGrpSpPr/>
          <p:nvPr/>
        </p:nvGrpSpPr>
        <p:grpSpPr>
          <a:xfrm>
            <a:off x="915890" y="1028139"/>
            <a:ext cx="6552507" cy="2233713"/>
            <a:chOff x="0" y="0"/>
            <a:chExt cx="6552505" cy="2233711"/>
          </a:xfrm>
        </p:grpSpPr>
        <p:sp>
          <p:nvSpPr>
            <p:cNvPr id="1360" name="Rounded Rectangle"/>
            <p:cNvSpPr/>
            <p:nvPr/>
          </p:nvSpPr>
          <p:spPr>
            <a:xfrm>
              <a:off x="0" y="0"/>
              <a:ext cx="6552506" cy="2233712"/>
            </a:xfrm>
            <a:prstGeom prst="roundRect">
              <a:avLst>
                <a:gd name="adj" fmla="val 18465"/>
              </a:avLst>
            </a:prstGeom>
            <a:solidFill>
              <a:schemeClr val="accent5"/>
            </a:solidFill>
            <a:ln w="12700" cap="flat">
              <a:noFill/>
              <a:miter lim="400000"/>
            </a:ln>
            <a:effectLst>
              <a:outerShdw blurRad="190500" dist="8455" dir="5400000" rotWithShape="0">
                <a:srgbClr val="000000"/>
              </a:outerShdw>
            </a:effectLst>
          </p:spPr>
          <p:txBody>
            <a:bodyPr wrap="square" lIns="50800" tIns="50800" rIns="50800" bIns="50800" numCol="1" anchor="ctr">
              <a:noAutofit/>
            </a:bodyPr>
            <a:lstStyle/>
            <a:p>
              <a:pPr>
                <a:defRPr sz="3600" spc="-36"/>
              </a:pPr>
              <a:endParaRPr/>
            </a:p>
          </p:txBody>
        </p:sp>
        <p:sp>
          <p:nvSpPr>
            <p:cNvPr id="1361" name="Remove if your team is has already adopted agile prior to using Jira Software"/>
            <p:cNvSpPr/>
            <p:nvPr/>
          </p:nvSpPr>
          <p:spPr>
            <a:xfrm>
              <a:off x="1022559" y="257175"/>
              <a:ext cx="5378045" cy="18848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defRPr sz="3200" spc="-32">
                  <a:solidFill>
                    <a:srgbClr val="FFFFFF"/>
                  </a:solidFill>
                </a:defRPr>
              </a:lvl1pPr>
            </a:lstStyle>
            <a:p>
              <a:r>
                <a:t>Remove if your team is has already adopted agile prior to using Jira Software</a:t>
              </a:r>
            </a:p>
          </p:txBody>
        </p:sp>
        <p:pic>
          <p:nvPicPr>
            <p:cNvPr id="1362" name="status-infor.png" descr="status-infor.png"/>
            <p:cNvPicPr>
              <a:picLocks noChangeAspect="1"/>
            </p:cNvPicPr>
            <p:nvPr/>
          </p:nvPicPr>
          <p:blipFill>
            <a:blip r:embed="rId4">
              <a:extLst/>
            </a:blip>
            <a:stretch>
              <a:fillRect/>
            </a:stretch>
          </p:blipFill>
          <p:spPr>
            <a:xfrm>
              <a:off x="233263" y="257175"/>
              <a:ext cx="457201" cy="457200"/>
            </a:xfrm>
            <a:prstGeom prst="rect">
              <a:avLst/>
            </a:prstGeom>
            <a:ln w="12700" cap="flat">
              <a:noFill/>
              <a:miter lim="400000"/>
            </a:ln>
            <a:effectLst/>
          </p:spPr>
        </p:pic>
      </p:grpSp>
    </p:spTree>
  </p:cSld>
  <p:clrMapOvr>
    <a:masterClrMapping/>
  </p:clrMapOvr>
  <p:transition xmlns:p14="http://schemas.microsoft.com/office/powerpoint/2010/mai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7" name="Agile: a culture &amp; philosophy…"/>
          <p:cNvSpPr>
            <a:spLocks noGrp="1"/>
          </p:cNvSpPr>
          <p:nvPr>
            <p:ph type="body" idx="13"/>
          </p:nvPr>
        </p:nvSpPr>
        <p:spPr>
          <a:xfrm>
            <a:off x="1911442" y="1529252"/>
            <a:ext cx="20561116" cy="2640331"/>
          </a:xfrm>
          <a:prstGeom prst="rect">
            <a:avLst/>
          </a:prstGeom>
        </p:spPr>
        <p:txBody>
          <a:bodyPr/>
          <a:lstStyle/>
          <a:p>
            <a:pPr marL="0" indent="0" algn="l" defTabSz="825500">
              <a:lnSpc>
                <a:spcPct val="90000"/>
              </a:lnSpc>
              <a:spcBef>
                <a:spcPts val="2500"/>
              </a:spcBef>
              <a:buSzTx/>
              <a:buNone/>
              <a:defRPr sz="8000" spc="-79">
                <a:solidFill>
                  <a:srgbClr val="253858"/>
                </a:solidFill>
              </a:defRPr>
            </a:pPr>
            <a:r>
              <a:t>Agile: a culture &amp; philosophy </a:t>
            </a:r>
          </a:p>
          <a:p>
            <a:pPr marL="0" indent="0" algn="l" defTabSz="825500">
              <a:spcBef>
                <a:spcPts val="0"/>
              </a:spcBef>
              <a:buSzTx/>
              <a:buNone/>
              <a:defRPr sz="3600" b="0" spc="-36">
                <a:solidFill>
                  <a:srgbClr val="091E42"/>
                </a:solidFill>
              </a:defRPr>
            </a:pPr>
            <a:r>
              <a:t>Agile is so much more than a approach to getting s*$# done. When adopted properly, it becomes part of a team’s DNA.</a:t>
            </a:r>
          </a:p>
        </p:txBody>
      </p:sp>
      <p:sp>
        <p:nvSpPr>
          <p:cNvPr id="1369" name="A Tale of Two Frameworks…"/>
          <p:cNvSpPr/>
          <p:nvPr/>
        </p:nvSpPr>
        <p:spPr>
          <a:xfrm>
            <a:off x="1807566" y="6745244"/>
            <a:ext cx="10325947" cy="335153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ct val="90000"/>
              </a:lnSpc>
              <a:spcBef>
                <a:spcPts val="2500"/>
              </a:spcBef>
              <a:defRPr b="1">
                <a:solidFill>
                  <a:schemeClr val="accent1"/>
                </a:solidFill>
              </a:defRPr>
            </a:pPr>
            <a:r>
              <a:t>A Tale of Two Frameworks</a:t>
            </a:r>
          </a:p>
          <a:p>
            <a:pPr>
              <a:defRPr sz="3600" spc="-36"/>
            </a:pPr>
            <a:r>
              <a:t>There are many frameworks that can be used for implementing scrum, but the two most common (and the two we will be using) are </a:t>
            </a:r>
            <a:r>
              <a:rPr>
                <a:solidFill>
                  <a:schemeClr val="accent3">
                    <a:hueOff val="-447411"/>
                    <a:lumOff val="6124"/>
                  </a:schemeClr>
                </a:solidFill>
              </a:rPr>
              <a:t>scrum</a:t>
            </a:r>
            <a:r>
              <a:t> and </a:t>
            </a:r>
            <a:r>
              <a:rPr>
                <a:solidFill>
                  <a:schemeClr val="accent3">
                    <a:hueOff val="-447411"/>
                    <a:lumOff val="6124"/>
                  </a:schemeClr>
                </a:solidFill>
              </a:rPr>
              <a:t>kanban</a:t>
            </a:r>
            <a:r>
              <a:t>.</a:t>
            </a:r>
          </a:p>
        </p:txBody>
      </p:sp>
      <p:pic>
        <p:nvPicPr>
          <p:cNvPr id="1370" name="pasted-image.pdf" descr="pasted-image.pdf"/>
          <p:cNvPicPr>
            <a:picLocks noChangeAspect="1"/>
          </p:cNvPicPr>
          <p:nvPr/>
        </p:nvPicPr>
        <p:blipFill>
          <a:blip r:embed="rId2">
            <a:extLst/>
          </a:blip>
          <a:stretch>
            <a:fillRect/>
          </a:stretch>
        </p:blipFill>
        <p:spPr>
          <a:xfrm>
            <a:off x="15487485" y="6432049"/>
            <a:ext cx="5022057" cy="3977920"/>
          </a:xfrm>
          <a:prstGeom prst="rect">
            <a:avLst/>
          </a:prstGeom>
          <a:ln w="12700">
            <a:miter lim="400000"/>
          </a:ln>
        </p:spPr>
      </p:pic>
      <p:cxnSp>
        <p:nvCxnSpPr>
          <p:cNvPr id="6" name="Straight Connector 5"/>
          <p:cNvCxnSpPr/>
          <p:nvPr/>
        </p:nvCxnSpPr>
        <p:spPr>
          <a:xfrm>
            <a:off x="1911442" y="5386991"/>
            <a:ext cx="2838678" cy="0"/>
          </a:xfrm>
          <a:prstGeom prst="line">
            <a:avLst/>
          </a:prstGeom>
          <a:noFill/>
          <a:ln w="57150" cap="flat" cmpd="sng">
            <a:solidFill>
              <a:schemeClr val="accent3"/>
            </a:solidFill>
            <a:prstDash val="solid"/>
            <a:miter lim="400000"/>
          </a:ln>
          <a:effectLst/>
          <a:sp3d/>
        </p:spPr>
        <p:style>
          <a:lnRef idx="0">
            <a:scrgbClr r="0" g="0" b="0"/>
          </a:lnRef>
          <a:fillRef idx="0">
            <a:scrgbClr r="0" g="0" b="0"/>
          </a:fillRef>
          <a:effectRef idx="0">
            <a:scrgbClr r="0" g="0" b="0"/>
          </a:effectRef>
          <a:fontRef idx="none"/>
        </p:style>
      </p:cxnSp>
    </p:spTree>
  </p:cSld>
  <p:clrMapOvr>
    <a:masterClrMapping/>
  </p:clrMapOvr>
  <p:transition xmlns:p14="http://schemas.microsoft.com/office/powerpoint/2010/main" spd="med"/>
</p:sld>
</file>

<file path=ppt/theme/theme1.xml><?xml version="1.0" encoding="utf-8"?>
<a:theme xmlns:a="http://schemas.openxmlformats.org/drawingml/2006/main" name="White">
  <a:themeElements>
    <a:clrScheme name="White">
      <a:dk1>
        <a:srgbClr val="091E42"/>
      </a:dk1>
      <a:lt1>
        <a:srgbClr val="423F39"/>
      </a:lt1>
      <a:dk2>
        <a:srgbClr val="253858"/>
      </a:dk2>
      <a:lt2>
        <a:srgbClr val="C1C7D0"/>
      </a:lt2>
      <a:accent1>
        <a:srgbClr val="0065FF"/>
      </a:accent1>
      <a:accent2>
        <a:srgbClr val="00B8D9"/>
      </a:accent2>
      <a:accent3>
        <a:srgbClr val="FFAB00"/>
      </a:accent3>
      <a:accent4>
        <a:srgbClr val="36B37E"/>
      </a:accent4>
      <a:accent5>
        <a:srgbClr val="FF5630"/>
      </a:accent5>
      <a:accent6>
        <a:srgbClr val="6554C0"/>
      </a:accent6>
      <a:hlink>
        <a:srgbClr val="0000FF"/>
      </a:hlink>
      <a:folHlink>
        <a:srgbClr val="FF00FF"/>
      </a:folHlink>
    </a:clrScheme>
    <a:fontScheme name="White">
      <a:majorFont>
        <a:latin typeface="Circular Pro"/>
        <a:ea typeface="Circular Pro"/>
        <a:cs typeface="Circular Pro"/>
      </a:majorFont>
      <a:minorFont>
        <a:latin typeface="Circular Pro"/>
        <a:ea typeface="Circular Pro"/>
        <a:cs typeface="Circular Pro"/>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5400" cap="flat">
          <a:solidFill>
            <a:srgbClr val="85888D"/>
          </a:solidFill>
          <a:prstDash val="solid"/>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3600" b="0" i="0" u="none" strike="noStrike" cap="none" spc="-36" normalizeH="0" baseline="0">
            <a:ln>
              <a:noFill/>
            </a:ln>
            <a:solidFill>
              <a:srgbClr val="091E42"/>
            </a:solidFill>
            <a:effectLst/>
            <a:uFillTx/>
            <a:latin typeface="+mn-lt"/>
            <a:ea typeface="+mn-ea"/>
            <a:cs typeface="+mn-cs"/>
            <a:sym typeface="Circular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825500" rtl="0" fontAlgn="auto" latinLnBrk="0" hangingPunct="0">
          <a:lnSpc>
            <a:spcPct val="100000"/>
          </a:lnSpc>
          <a:spcBef>
            <a:spcPts val="0"/>
          </a:spcBef>
          <a:spcAft>
            <a:spcPts val="0"/>
          </a:spcAft>
          <a:buClrTx/>
          <a:buSzTx/>
          <a:buFontTx/>
          <a:buNone/>
          <a:tabLst/>
          <a:defRPr kumimoji="0" sz="4800" b="0" i="0" u="none" strike="noStrike" cap="none" spc="-48" normalizeH="0" baseline="0">
            <a:ln>
              <a:noFill/>
            </a:ln>
            <a:solidFill>
              <a:srgbClr val="091E42"/>
            </a:solidFill>
            <a:effectLst/>
            <a:uFillTx/>
            <a:latin typeface="+mn-lt"/>
            <a:ea typeface="+mn-ea"/>
            <a:cs typeface="+mn-cs"/>
            <a:sym typeface="Circular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253858"/>
      </a:dk2>
      <a:lt2>
        <a:srgbClr val="C1C7D0"/>
      </a:lt2>
      <a:accent1>
        <a:srgbClr val="0065FF"/>
      </a:accent1>
      <a:accent2>
        <a:srgbClr val="00B8D9"/>
      </a:accent2>
      <a:accent3>
        <a:srgbClr val="FFAB00"/>
      </a:accent3>
      <a:accent4>
        <a:srgbClr val="36B37E"/>
      </a:accent4>
      <a:accent5>
        <a:srgbClr val="FF5630"/>
      </a:accent5>
      <a:accent6>
        <a:srgbClr val="6554C0"/>
      </a:accent6>
      <a:hlink>
        <a:srgbClr val="0000FF"/>
      </a:hlink>
      <a:folHlink>
        <a:srgbClr val="FF00FF"/>
      </a:folHlink>
    </a:clrScheme>
    <a:fontScheme name="White">
      <a:majorFont>
        <a:latin typeface="Circular Pro"/>
        <a:ea typeface="Circular Pro"/>
        <a:cs typeface="Circular Pro"/>
      </a:majorFont>
      <a:minorFont>
        <a:latin typeface="Circular Pro"/>
        <a:ea typeface="Circular Pro"/>
        <a:cs typeface="Circular Pro"/>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5400" cap="flat">
          <a:solidFill>
            <a:srgbClr val="85888D"/>
          </a:solidFill>
          <a:prstDash val="solid"/>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3600" b="0" i="0" u="none" strike="noStrike" cap="none" spc="-36" normalizeH="0" baseline="0">
            <a:ln>
              <a:noFill/>
            </a:ln>
            <a:solidFill>
              <a:srgbClr val="091E42"/>
            </a:solidFill>
            <a:effectLst/>
            <a:uFillTx/>
            <a:latin typeface="+mn-lt"/>
            <a:ea typeface="+mn-ea"/>
            <a:cs typeface="+mn-cs"/>
            <a:sym typeface="Circular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825500" rtl="0" fontAlgn="auto" latinLnBrk="0" hangingPunct="0">
          <a:lnSpc>
            <a:spcPct val="100000"/>
          </a:lnSpc>
          <a:spcBef>
            <a:spcPts val="0"/>
          </a:spcBef>
          <a:spcAft>
            <a:spcPts val="0"/>
          </a:spcAft>
          <a:buClrTx/>
          <a:buSzTx/>
          <a:buFontTx/>
          <a:buNone/>
          <a:tabLst/>
          <a:defRPr kumimoji="0" sz="4800" b="0" i="0" u="none" strike="noStrike" cap="none" spc="-48" normalizeH="0" baseline="0">
            <a:ln>
              <a:noFill/>
            </a:ln>
            <a:solidFill>
              <a:srgbClr val="091E42"/>
            </a:solidFill>
            <a:effectLst/>
            <a:uFillTx/>
            <a:latin typeface="+mn-lt"/>
            <a:ea typeface="+mn-ea"/>
            <a:cs typeface="+mn-cs"/>
            <a:sym typeface="Circular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2935</Words>
  <Application>Microsoft Macintosh PowerPoint</Application>
  <PresentationFormat>Custom</PresentationFormat>
  <Paragraphs>247</Paragraphs>
  <Slides>30</Slides>
  <Notes>19</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Katie Bilotti</cp:lastModifiedBy>
  <cp:revision>2</cp:revision>
  <dcterms:modified xsi:type="dcterms:W3CDTF">2017-09-21T19:00:19Z</dcterms:modified>
</cp:coreProperties>
</file>